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4"/>
  </p:sldMasterIdLst>
  <p:notesMasterIdLst>
    <p:notesMasterId r:id="rId66"/>
  </p:notesMasterIdLst>
  <p:sldIdLst>
    <p:sldId id="256" r:id="rId5"/>
    <p:sldId id="265" r:id="rId6"/>
    <p:sldId id="266" r:id="rId7"/>
    <p:sldId id="397" r:id="rId8"/>
    <p:sldId id="380" r:id="rId9"/>
    <p:sldId id="381" r:id="rId10"/>
    <p:sldId id="395" r:id="rId11"/>
    <p:sldId id="385" r:id="rId12"/>
    <p:sldId id="388" r:id="rId13"/>
    <p:sldId id="387" r:id="rId14"/>
    <p:sldId id="398" r:id="rId15"/>
    <p:sldId id="399" r:id="rId16"/>
    <p:sldId id="401" r:id="rId17"/>
    <p:sldId id="406" r:id="rId18"/>
    <p:sldId id="407" r:id="rId19"/>
    <p:sldId id="409" r:id="rId20"/>
    <p:sldId id="410" r:id="rId21"/>
    <p:sldId id="382" r:id="rId22"/>
    <p:sldId id="383" r:id="rId23"/>
    <p:sldId id="384" r:id="rId24"/>
    <p:sldId id="411" r:id="rId25"/>
    <p:sldId id="394" r:id="rId26"/>
    <p:sldId id="386" r:id="rId27"/>
    <p:sldId id="412" r:id="rId28"/>
    <p:sldId id="413" r:id="rId29"/>
    <p:sldId id="405" r:id="rId30"/>
    <p:sldId id="414" r:id="rId31"/>
    <p:sldId id="389" r:id="rId32"/>
    <p:sldId id="390" r:id="rId33"/>
    <p:sldId id="415" r:id="rId34"/>
    <p:sldId id="416" r:id="rId35"/>
    <p:sldId id="374" r:id="rId36"/>
    <p:sldId id="417" r:id="rId37"/>
    <p:sldId id="391" r:id="rId38"/>
    <p:sldId id="379" r:id="rId39"/>
    <p:sldId id="418" r:id="rId40"/>
    <p:sldId id="419" r:id="rId41"/>
    <p:sldId id="331" r:id="rId42"/>
    <p:sldId id="347" r:id="rId43"/>
    <p:sldId id="349" r:id="rId44"/>
    <p:sldId id="351" r:id="rId45"/>
    <p:sldId id="352" r:id="rId46"/>
    <p:sldId id="354" r:id="rId47"/>
    <p:sldId id="359" r:id="rId48"/>
    <p:sldId id="360" r:id="rId49"/>
    <p:sldId id="361" r:id="rId50"/>
    <p:sldId id="362" r:id="rId51"/>
    <p:sldId id="373" r:id="rId52"/>
    <p:sldId id="363" r:id="rId53"/>
    <p:sldId id="365" r:id="rId54"/>
    <p:sldId id="366" r:id="rId55"/>
    <p:sldId id="420" r:id="rId56"/>
    <p:sldId id="375" r:id="rId57"/>
    <p:sldId id="368" r:id="rId58"/>
    <p:sldId id="369" r:id="rId59"/>
    <p:sldId id="376" r:id="rId60"/>
    <p:sldId id="421" r:id="rId61"/>
    <p:sldId id="370" r:id="rId62"/>
    <p:sldId id="372" r:id="rId63"/>
    <p:sldId id="378" r:id="rId64"/>
    <p:sldId id="422" r:id="rId65"/>
  </p:sldIdLst>
  <p:sldSz cx="12192000" cy="6858000"/>
  <p:notesSz cx="6858000" cy="9144000"/>
  <p:custShowLst>
    <p:custShow name="Aufbaulehrgang" id="0">
      <p:sldLst/>
    </p:custShow>
    <p:custShow name="Sprechfunker" id="1">
      <p:sldLst/>
    </p:custShow>
    <p:custShow name="Unterwiesener" id="2">
      <p:sldLst/>
    </p:custShow>
  </p:custShowLst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0000"/>
    <a:srgbClr val="FFFFCC"/>
    <a:srgbClr val="FFB3B3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4F5C48-07EA-7F48-A83E-65F24A24E9D2}" v="17" dt="2025-09-15T18:12:01.3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ian Zippel" userId="cb562776-cde7-45e5-88a5-adaa301c1cc3" providerId="ADAL" clId="{0B4467A9-CC00-4947-B42B-8C9C750E0379}"/>
    <pc:docChg chg="custSel modSld">
      <pc:chgData name="Florian Zippel" userId="cb562776-cde7-45e5-88a5-adaa301c1cc3" providerId="ADAL" clId="{0B4467A9-CC00-4947-B42B-8C9C750E0379}" dt="2022-02-23T18:18:54.385" v="15" actId="20577"/>
      <pc:docMkLst>
        <pc:docMk/>
      </pc:docMkLst>
      <pc:sldChg chg="addSp delSp modSp mod">
        <pc:chgData name="Florian Zippel" userId="cb562776-cde7-45e5-88a5-adaa301c1cc3" providerId="ADAL" clId="{0B4467A9-CC00-4947-B42B-8C9C750E0379}" dt="2022-02-23T18:18:54.385" v="15" actId="20577"/>
        <pc:sldMkLst>
          <pc:docMk/>
          <pc:sldMk cId="1032137272" sldId="267"/>
        </pc:sldMkLst>
      </pc:sldChg>
    </pc:docChg>
  </pc:docChgLst>
  <pc:docChgLst>
    <pc:chgData name="Bayer, Mario" userId="e74c0ab9-4c8b-4d13-883f-cdbf2186662d" providerId="ADAL" clId="{365F64BE-FEE9-5F63-8006-61016EB7A876}"/>
    <pc:docChg chg="undo custSel delSld modSld modMainMaster">
      <pc:chgData name="Bayer, Mario" userId="e74c0ab9-4c8b-4d13-883f-cdbf2186662d" providerId="ADAL" clId="{365F64BE-FEE9-5F63-8006-61016EB7A876}" dt="2025-09-15T18:12:01.364" v="18" actId="2696"/>
      <pc:docMkLst>
        <pc:docMk/>
      </pc:docMkLst>
      <pc:sldChg chg="modSp mod">
        <pc:chgData name="Bayer, Mario" userId="e74c0ab9-4c8b-4d13-883f-cdbf2186662d" providerId="ADAL" clId="{365F64BE-FEE9-5F63-8006-61016EB7A876}" dt="2025-09-15T18:08:12.949" v="2" actId="20577"/>
        <pc:sldMkLst>
          <pc:docMk/>
          <pc:sldMk cId="3167869318" sldId="256"/>
        </pc:sldMkLst>
        <pc:spChg chg="mod">
          <ac:chgData name="Bayer, Mario" userId="e74c0ab9-4c8b-4d13-883f-cdbf2186662d" providerId="ADAL" clId="{365F64BE-FEE9-5F63-8006-61016EB7A876}" dt="2025-09-15T18:08:12.949" v="2" actId="20577"/>
          <ac:spMkLst>
            <pc:docMk/>
            <pc:sldMk cId="3167869318" sldId="256"/>
            <ac:spMk id="3" creationId="{05CBCF72-7C99-4752-9AF7-131D88BD8CD8}"/>
          </ac:spMkLst>
        </pc:spChg>
      </pc:sldChg>
      <pc:sldChg chg="modSp">
        <pc:chgData name="Bayer, Mario" userId="e74c0ab9-4c8b-4d13-883f-cdbf2186662d" providerId="ADAL" clId="{365F64BE-FEE9-5F63-8006-61016EB7A876}" dt="2025-09-15T18:11:24.065" v="17"/>
        <pc:sldMkLst>
          <pc:docMk/>
          <pc:sldMk cId="212994185" sldId="265"/>
        </pc:sldMkLst>
        <pc:spChg chg="mod">
          <ac:chgData name="Bayer, Mario" userId="e74c0ab9-4c8b-4d13-883f-cdbf2186662d" providerId="ADAL" clId="{365F64BE-FEE9-5F63-8006-61016EB7A876}" dt="2025-09-15T18:11:24.065" v="17"/>
          <ac:spMkLst>
            <pc:docMk/>
            <pc:sldMk cId="212994185" sldId="265"/>
            <ac:spMk id="3" creationId="{39BAC175-3342-FD4E-AB3D-E5B9E729F290}"/>
          </ac:spMkLst>
        </pc:spChg>
      </pc:sldChg>
      <pc:sldChg chg="modSp mod">
        <pc:chgData name="Bayer, Mario" userId="e74c0ab9-4c8b-4d13-883f-cdbf2186662d" providerId="ADAL" clId="{365F64BE-FEE9-5F63-8006-61016EB7A876}" dt="2025-09-15T18:07:14.751" v="1" actId="27636"/>
        <pc:sldMkLst>
          <pc:docMk/>
          <pc:sldMk cId="1939089255" sldId="363"/>
        </pc:sldMkLst>
        <pc:spChg chg="mod">
          <ac:chgData name="Bayer, Mario" userId="e74c0ab9-4c8b-4d13-883f-cdbf2186662d" providerId="ADAL" clId="{365F64BE-FEE9-5F63-8006-61016EB7A876}" dt="2025-09-15T18:07:14.751" v="1" actId="27636"/>
          <ac:spMkLst>
            <pc:docMk/>
            <pc:sldMk cId="1939089255" sldId="363"/>
            <ac:spMk id="5" creationId="{00000000-0000-0000-0000-000000000000}"/>
          </ac:spMkLst>
        </pc:spChg>
      </pc:sldChg>
      <pc:sldChg chg="modSp mod">
        <pc:chgData name="Bayer, Mario" userId="e74c0ab9-4c8b-4d13-883f-cdbf2186662d" providerId="ADAL" clId="{365F64BE-FEE9-5F63-8006-61016EB7A876}" dt="2025-09-15T18:07:14.725" v="0" actId="27636"/>
        <pc:sldMkLst>
          <pc:docMk/>
          <pc:sldMk cId="2160612162" sldId="380"/>
        </pc:sldMkLst>
        <pc:spChg chg="mod">
          <ac:chgData name="Bayer, Mario" userId="e74c0ab9-4c8b-4d13-883f-cdbf2186662d" providerId="ADAL" clId="{365F64BE-FEE9-5F63-8006-61016EB7A876}" dt="2025-09-15T18:07:14.725" v="0" actId="27636"/>
          <ac:spMkLst>
            <pc:docMk/>
            <pc:sldMk cId="2160612162" sldId="380"/>
            <ac:spMk id="5" creationId="{00000000-0000-0000-0000-000000000000}"/>
          </ac:spMkLst>
        </pc:spChg>
      </pc:sldChg>
      <pc:sldChg chg="addSp delSp modSp mod">
        <pc:chgData name="Bayer, Mario" userId="e74c0ab9-4c8b-4d13-883f-cdbf2186662d" providerId="ADAL" clId="{365F64BE-FEE9-5F63-8006-61016EB7A876}" dt="2025-09-15T18:08:43.126" v="8"/>
        <pc:sldMkLst>
          <pc:docMk/>
          <pc:sldMk cId="1032258054" sldId="397"/>
        </pc:sldMkLst>
        <pc:spChg chg="add del mod">
          <ac:chgData name="Bayer, Mario" userId="e74c0ab9-4c8b-4d13-883f-cdbf2186662d" providerId="ADAL" clId="{365F64BE-FEE9-5F63-8006-61016EB7A876}" dt="2025-09-15T18:08:43.126" v="8"/>
          <ac:spMkLst>
            <pc:docMk/>
            <pc:sldMk cId="1032258054" sldId="397"/>
            <ac:spMk id="4" creationId="{1A5E5903-42AB-A951-C49D-B4DDBE3F4F4C}"/>
          </ac:spMkLst>
        </pc:spChg>
        <pc:spChg chg="add del mod">
          <ac:chgData name="Bayer, Mario" userId="e74c0ab9-4c8b-4d13-883f-cdbf2186662d" providerId="ADAL" clId="{365F64BE-FEE9-5F63-8006-61016EB7A876}" dt="2025-09-15T18:08:43.054" v="6"/>
          <ac:spMkLst>
            <pc:docMk/>
            <pc:sldMk cId="1032258054" sldId="397"/>
            <ac:spMk id="5" creationId="{7E059BC7-6186-A331-E419-07BBAFB549C1}"/>
          </ac:spMkLst>
        </pc:spChg>
      </pc:sldChg>
      <pc:sldChg chg="del">
        <pc:chgData name="Bayer, Mario" userId="e74c0ab9-4c8b-4d13-883f-cdbf2186662d" providerId="ADAL" clId="{365F64BE-FEE9-5F63-8006-61016EB7A876}" dt="2025-09-15T18:12:01.364" v="18" actId="2696"/>
        <pc:sldMkLst>
          <pc:docMk/>
          <pc:sldMk cId="994233395" sldId="423"/>
        </pc:sldMkLst>
      </pc:sldChg>
      <pc:sldMasterChg chg="modSldLayout">
        <pc:chgData name="Bayer, Mario" userId="e74c0ab9-4c8b-4d13-883f-cdbf2186662d" providerId="ADAL" clId="{365F64BE-FEE9-5F63-8006-61016EB7A876}" dt="2025-09-15T18:10:42.481" v="16" actId="207"/>
        <pc:sldMasterMkLst>
          <pc:docMk/>
          <pc:sldMasterMk cId="235450471" sldId="2147483669"/>
        </pc:sldMasterMkLst>
        <pc:sldLayoutChg chg="modSp mod">
          <pc:chgData name="Bayer, Mario" userId="e74c0ab9-4c8b-4d13-883f-cdbf2186662d" providerId="ADAL" clId="{365F64BE-FEE9-5F63-8006-61016EB7A876}" dt="2025-09-15T18:10:42.481" v="16" actId="207"/>
          <pc:sldLayoutMkLst>
            <pc:docMk/>
            <pc:sldMasterMk cId="235450471" sldId="2147483669"/>
            <pc:sldLayoutMk cId="4038814427" sldId="2147483681"/>
          </pc:sldLayoutMkLst>
          <pc:spChg chg="mod">
            <ac:chgData name="Bayer, Mario" userId="e74c0ab9-4c8b-4d13-883f-cdbf2186662d" providerId="ADAL" clId="{365F64BE-FEE9-5F63-8006-61016EB7A876}" dt="2025-09-15T18:10:42.481" v="16" actId="207"/>
            <ac:spMkLst>
              <pc:docMk/>
              <pc:sldMasterMk cId="235450471" sldId="2147483669"/>
              <pc:sldLayoutMk cId="4038814427" sldId="2147483681"/>
              <ac:spMk id="18" creationId="{00000000-0000-0000-0000-000000000000}"/>
            </ac:spMkLst>
          </pc:spChg>
        </pc:sldLayoutChg>
        <pc:sldLayoutChg chg="modSp mod">
          <pc:chgData name="Bayer, Mario" userId="e74c0ab9-4c8b-4d13-883f-cdbf2186662d" providerId="ADAL" clId="{365F64BE-FEE9-5F63-8006-61016EB7A876}" dt="2025-09-15T18:09:30.440" v="13" actId="20577"/>
          <pc:sldLayoutMkLst>
            <pc:docMk/>
            <pc:sldMasterMk cId="235450471" sldId="2147483669"/>
            <pc:sldLayoutMk cId="2520194676" sldId="2147483682"/>
          </pc:sldLayoutMkLst>
          <pc:spChg chg="mod">
            <ac:chgData name="Bayer, Mario" userId="e74c0ab9-4c8b-4d13-883f-cdbf2186662d" providerId="ADAL" clId="{365F64BE-FEE9-5F63-8006-61016EB7A876}" dt="2025-09-15T18:09:30.440" v="13" actId="20577"/>
            <ac:spMkLst>
              <pc:docMk/>
              <pc:sldMasterMk cId="235450471" sldId="2147483669"/>
              <pc:sldLayoutMk cId="2520194676" sldId="2147483682"/>
              <ac:spMk id="18" creationId="{00000000-0000-0000-0000-000000000000}"/>
            </ac:spMkLst>
          </pc:spChg>
        </pc:sldLayoutChg>
      </pc:sldMasterChg>
    </pc:docChg>
  </pc:docChgLst>
  <pc:docChgLst>
    <pc:chgData name="Florian Zippel" userId="2eb7ccd1801150eb" providerId="Windows Live" clId="Web-{33B566E9-9501-4DE1-8B90-98E72CB5DFF8}"/>
    <pc:docChg chg="modSld">
      <pc:chgData name="Florian Zippel" userId="2eb7ccd1801150eb" providerId="Windows Live" clId="Web-{33B566E9-9501-4DE1-8B90-98E72CB5DFF8}" dt="2021-09-02T11:46:12.615" v="4" actId="20577"/>
      <pc:docMkLst>
        <pc:docMk/>
      </pc:docMkLst>
      <pc:sldChg chg="modSp">
        <pc:chgData name="Florian Zippel" userId="2eb7ccd1801150eb" providerId="Windows Live" clId="Web-{33B566E9-9501-4DE1-8B90-98E72CB5DFF8}" dt="2021-09-02T11:46:12.615" v="4" actId="20577"/>
        <pc:sldMkLst>
          <pc:docMk/>
          <pc:sldMk cId="3167869318" sldId="256"/>
        </pc:sldMkLst>
      </pc:sldChg>
    </pc:docChg>
  </pc:docChgLst>
  <pc:docChgLst>
    <pc:chgData name="Bayer, Mario" userId="S::mario.bayer@kfvschweinfurt.onmicrosoft.com::e74c0ab9-4c8b-4d13-883f-cdbf2186662d" providerId="AD" clId="Web-{2A45A00B-D5F1-183D-C581-ED577B373A8F}"/>
    <pc:docChg chg="modSld">
      <pc:chgData name="Bayer, Mario" userId="S::mario.bayer@kfvschweinfurt.onmicrosoft.com::e74c0ab9-4c8b-4d13-883f-cdbf2186662d" providerId="AD" clId="Web-{2A45A00B-D5F1-183D-C581-ED577B373A8F}" dt="2025-07-14T16:06:52.640" v="1"/>
      <pc:docMkLst>
        <pc:docMk/>
      </pc:docMkLst>
      <pc:sldChg chg="mod modShow">
        <pc:chgData name="Bayer, Mario" userId="S::mario.bayer@kfvschweinfurt.onmicrosoft.com::e74c0ab9-4c8b-4d13-883f-cdbf2186662d" providerId="AD" clId="Web-{2A45A00B-D5F1-183D-C581-ED577B373A8F}" dt="2025-07-14T16:06:39.483" v="0"/>
        <pc:sldMkLst>
          <pc:docMk/>
          <pc:sldMk cId="628264230" sldId="261"/>
        </pc:sldMkLst>
      </pc:sldChg>
      <pc:sldChg chg="mod modShow">
        <pc:chgData name="Bayer, Mario" userId="S::mario.bayer@kfvschweinfurt.onmicrosoft.com::e74c0ab9-4c8b-4d13-883f-cdbf2186662d" providerId="AD" clId="Web-{2A45A00B-D5F1-183D-C581-ED577B373A8F}" dt="2025-07-14T16:06:52.640" v="1"/>
        <pc:sldMkLst>
          <pc:docMk/>
          <pc:sldMk cId="54753728" sldId="262"/>
        </pc:sldMkLst>
      </pc:sldChg>
    </pc:docChg>
  </pc:docChgLst>
  <pc:docChgLst>
    <pc:chgData name="Bayer, Mario" userId="S::mario.bayer@kfvschweinfurt.onmicrosoft.com::e74c0ab9-4c8b-4d13-883f-cdbf2186662d" providerId="AD" clId="Web-{0255D236-38DD-996C-9BF4-30D008389423}"/>
    <pc:docChg chg="addSld delSld modSld sldOrd">
      <pc:chgData name="Bayer, Mario" userId="S::mario.bayer@kfvschweinfurt.onmicrosoft.com::e74c0ab9-4c8b-4d13-883f-cdbf2186662d" providerId="AD" clId="Web-{0255D236-38DD-996C-9BF4-30D008389423}" dt="2025-07-13T19:36:43.527" v="340" actId="1076"/>
      <pc:docMkLst>
        <pc:docMk/>
      </pc:docMkLst>
      <pc:sldChg chg="modSp">
        <pc:chgData name="Bayer, Mario" userId="S::mario.bayer@kfvschweinfurt.onmicrosoft.com::e74c0ab9-4c8b-4d13-883f-cdbf2186662d" providerId="AD" clId="Web-{0255D236-38DD-996C-9BF4-30D008389423}" dt="2025-07-13T18:57:51.394" v="48" actId="20577"/>
        <pc:sldMkLst>
          <pc:docMk/>
          <pc:sldMk cId="3167869318" sldId="256"/>
        </pc:sldMkLst>
        <pc:spChg chg="mod">
          <ac:chgData name="Bayer, Mario" userId="S::mario.bayer@kfvschweinfurt.onmicrosoft.com::e74c0ab9-4c8b-4d13-883f-cdbf2186662d" providerId="AD" clId="Web-{0255D236-38DD-996C-9BF4-30D008389423}" dt="2025-07-13T18:57:27.222" v="7" actId="20577"/>
          <ac:spMkLst>
            <pc:docMk/>
            <pc:sldMk cId="3167869318" sldId="256"/>
            <ac:spMk id="2" creationId="{7A52F3CF-3954-4E54-B8CD-CAD4C3D30A00}"/>
          </ac:spMkLst>
        </pc:spChg>
        <pc:spChg chg="mod">
          <ac:chgData name="Bayer, Mario" userId="S::mario.bayer@kfvschweinfurt.onmicrosoft.com::e74c0ab9-4c8b-4d13-883f-cdbf2186662d" providerId="AD" clId="Web-{0255D236-38DD-996C-9BF4-30D008389423}" dt="2025-07-13T18:57:31.909" v="12" actId="20577"/>
          <ac:spMkLst>
            <pc:docMk/>
            <pc:sldMk cId="3167869318" sldId="256"/>
            <ac:spMk id="3" creationId="{05CBCF72-7C99-4752-9AF7-131D88BD8CD8}"/>
          </ac:spMkLst>
        </pc:spChg>
        <pc:spChg chg="mod">
          <ac:chgData name="Bayer, Mario" userId="S::mario.bayer@kfvschweinfurt.onmicrosoft.com::e74c0ab9-4c8b-4d13-883f-cdbf2186662d" providerId="AD" clId="Web-{0255D236-38DD-996C-9BF4-30D008389423}" dt="2025-07-13T18:57:51.394" v="48" actId="20577"/>
          <ac:spMkLst>
            <pc:docMk/>
            <pc:sldMk cId="3167869318" sldId="256"/>
            <ac:spMk id="4" creationId="{B919B02B-AE13-4B7E-87F7-B12FAD1F0E10}"/>
          </ac:spMkLst>
        </pc:spChg>
      </pc:sldChg>
      <pc:sldChg chg="add">
        <pc:chgData name="Bayer, Mario" userId="S::mario.bayer@kfvschweinfurt.onmicrosoft.com::e74c0ab9-4c8b-4d13-883f-cdbf2186662d" providerId="AD" clId="Web-{0255D236-38DD-996C-9BF4-30D008389423}" dt="2025-07-13T19:29:50.862" v="326"/>
        <pc:sldMkLst>
          <pc:docMk/>
          <pc:sldMk cId="1438502173" sldId="259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9:57.096" v="327"/>
        <pc:sldMkLst>
          <pc:docMk/>
          <pc:sldMk cId="3762237098" sldId="260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30:04.768" v="328"/>
        <pc:sldMkLst>
          <pc:docMk/>
          <pc:sldMk cId="628264230" sldId="261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30:10.331" v="329"/>
        <pc:sldMkLst>
          <pc:docMk/>
          <pc:sldMk cId="54753728" sldId="262"/>
        </pc:sldMkLst>
      </pc:sldChg>
      <pc:sldChg chg="modSp">
        <pc:chgData name="Bayer, Mario" userId="S::mario.bayer@kfvschweinfurt.onmicrosoft.com::e74c0ab9-4c8b-4d13-883f-cdbf2186662d" providerId="AD" clId="Web-{0255D236-38DD-996C-9BF4-30D008389423}" dt="2025-07-13T18:59:55.475" v="149" actId="20577"/>
        <pc:sldMkLst>
          <pc:docMk/>
          <pc:sldMk cId="212994185" sldId="265"/>
        </pc:sldMkLst>
        <pc:spChg chg="mod">
          <ac:chgData name="Bayer, Mario" userId="S::mario.bayer@kfvschweinfurt.onmicrosoft.com::e74c0ab9-4c8b-4d13-883f-cdbf2186662d" providerId="AD" clId="Web-{0255D236-38DD-996C-9BF4-30D008389423}" dt="2025-07-13T18:58:23.161" v="59" actId="20577"/>
          <ac:spMkLst>
            <pc:docMk/>
            <pc:sldMk cId="212994185" sldId="265"/>
            <ac:spMk id="2" creationId="{0F922631-45B1-964F-89A4-C6212073629E}"/>
          </ac:spMkLst>
        </pc:spChg>
        <pc:spChg chg="mod">
          <ac:chgData name="Bayer, Mario" userId="S::mario.bayer@kfvschweinfurt.onmicrosoft.com::e74c0ab9-4c8b-4d13-883f-cdbf2186662d" providerId="AD" clId="Web-{0255D236-38DD-996C-9BF4-30D008389423}" dt="2025-07-13T18:58:01.707" v="58" actId="20577"/>
          <ac:spMkLst>
            <pc:docMk/>
            <pc:sldMk cId="212994185" sldId="265"/>
            <ac:spMk id="3" creationId="{39BAC175-3342-FD4E-AB3D-E5B9E729F290}"/>
          </ac:spMkLst>
        </pc:spChg>
        <pc:spChg chg="mod">
          <ac:chgData name="Bayer, Mario" userId="S::mario.bayer@kfvschweinfurt.onmicrosoft.com::e74c0ab9-4c8b-4d13-883f-cdbf2186662d" providerId="AD" clId="Web-{0255D236-38DD-996C-9BF4-30D008389423}" dt="2025-07-13T18:59:55.475" v="149" actId="20577"/>
          <ac:spMkLst>
            <pc:docMk/>
            <pc:sldMk cId="212994185" sldId="265"/>
            <ac:spMk id="4" creationId="{B32DA3D6-57EE-0B45-8DD7-B65F151B3F7F}"/>
          </ac:spMkLst>
        </pc:spChg>
      </pc:sldChg>
      <pc:sldChg chg="delSp modSp new">
        <pc:chgData name="Bayer, Mario" userId="S::mario.bayer@kfvschweinfurt.onmicrosoft.com::e74c0ab9-4c8b-4d13-883f-cdbf2186662d" providerId="AD" clId="Web-{0255D236-38DD-996C-9BF4-30D008389423}" dt="2025-07-13T19:02:30.182" v="169" actId="1076"/>
        <pc:sldMkLst>
          <pc:docMk/>
          <pc:sldMk cId="767095366" sldId="266"/>
        </pc:sldMkLst>
        <pc:spChg chg="mod">
          <ac:chgData name="Bayer, Mario" userId="S::mario.bayer@kfvschweinfurt.onmicrosoft.com::e74c0ab9-4c8b-4d13-883f-cdbf2186662d" providerId="AD" clId="Web-{0255D236-38DD-996C-9BF4-30D008389423}" dt="2025-07-13T19:02:30.182" v="169" actId="1076"/>
          <ac:spMkLst>
            <pc:docMk/>
            <pc:sldMk cId="767095366" sldId="266"/>
            <ac:spMk id="2" creationId="{953A3517-ED30-96D1-D63E-CB2157141C8C}"/>
          </ac:spMkLst>
        </pc:spChg>
        <pc:spChg chg="mod">
          <ac:chgData name="Bayer, Mario" userId="S::mario.bayer@kfvschweinfurt.onmicrosoft.com::e74c0ab9-4c8b-4d13-883f-cdbf2186662d" providerId="AD" clId="Web-{0255D236-38DD-996C-9BF4-30D008389423}" dt="2025-07-13T19:00:49.945" v="157" actId="20577"/>
          <ac:spMkLst>
            <pc:docMk/>
            <pc:sldMk cId="767095366" sldId="266"/>
            <ac:spMk id="3" creationId="{6637F76C-ADCD-D3F6-9572-DACE5ED4B7F4}"/>
          </ac:spMkLst>
        </pc:spChg>
      </pc:sldChg>
      <pc:sldChg chg="new del">
        <pc:chgData name="Bayer, Mario" userId="S::mario.bayer@kfvschweinfurt.onmicrosoft.com::e74c0ab9-4c8b-4d13-883f-cdbf2186662d" providerId="AD" clId="Web-{0255D236-38DD-996C-9BF4-30D008389423}" dt="2025-07-13T19:00:11.929" v="151"/>
        <pc:sldMkLst>
          <pc:docMk/>
          <pc:sldMk cId="1453221381" sldId="266"/>
        </pc:sldMkLst>
      </pc:sldChg>
      <pc:sldChg chg="new del">
        <pc:chgData name="Bayer, Mario" userId="S::mario.bayer@kfvschweinfurt.onmicrosoft.com::e74c0ab9-4c8b-4d13-883f-cdbf2186662d" providerId="AD" clId="Web-{0255D236-38DD-996C-9BF4-30D008389423}" dt="2025-07-13T19:00:22.679" v="153"/>
        <pc:sldMkLst>
          <pc:docMk/>
          <pc:sldMk cId="1638005349" sldId="266"/>
        </pc:sldMkLst>
      </pc:sldChg>
      <pc:sldChg chg="new del">
        <pc:chgData name="Bayer, Mario" userId="S::mario.bayer@kfvschweinfurt.onmicrosoft.com::e74c0ab9-4c8b-4d13-883f-cdbf2186662d" providerId="AD" clId="Web-{0255D236-38DD-996C-9BF4-30D008389423}" dt="2025-07-13T19:00:37.867" v="155"/>
        <pc:sldMkLst>
          <pc:docMk/>
          <pc:sldMk cId="3912630111" sldId="266"/>
        </pc:sldMkLst>
      </pc:sldChg>
      <pc:sldChg chg="addSp delSp modSp add del replId">
        <pc:chgData name="Bayer, Mario" userId="S::mario.bayer@kfvschweinfurt.onmicrosoft.com::e74c0ab9-4c8b-4d13-883f-cdbf2186662d" providerId="AD" clId="Web-{0255D236-38DD-996C-9BF4-30D008389423}" dt="2025-07-13T19:05:07.748" v="183"/>
        <pc:sldMkLst>
          <pc:docMk/>
          <pc:sldMk cId="3864009694" sldId="267"/>
        </pc:sldMkLst>
      </pc:sldChg>
      <pc:sldChg chg="new del">
        <pc:chgData name="Bayer, Mario" userId="S::mario.bayer@kfvschweinfurt.onmicrosoft.com::e74c0ab9-4c8b-4d13-883f-cdbf2186662d" providerId="AD" clId="Web-{0255D236-38DD-996C-9BF4-30D008389423}" dt="2025-07-13T19:03:27.636" v="171"/>
        <pc:sldMkLst>
          <pc:docMk/>
          <pc:sldMk cId="4088322847" sldId="267"/>
        </pc:sldMkLst>
      </pc:sldChg>
      <pc:sldChg chg="delSp modSp add del replId">
        <pc:chgData name="Bayer, Mario" userId="S::mario.bayer@kfvschweinfurt.onmicrosoft.com::e74c0ab9-4c8b-4d13-883f-cdbf2186662d" providerId="AD" clId="Web-{0255D236-38DD-996C-9BF4-30D008389423}" dt="2025-07-13T19:04:45.669" v="182"/>
        <pc:sldMkLst>
          <pc:docMk/>
          <pc:sldMk cId="1524942695" sldId="268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2:17.458" v="275"/>
        <pc:sldMkLst>
          <pc:docMk/>
          <pc:sldMk cId="1979183280" sldId="331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2:33.662" v="276"/>
        <pc:sldMkLst>
          <pc:docMk/>
          <pc:sldMk cId="1152454229" sldId="347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3:55.070" v="278"/>
        <pc:sldMkLst>
          <pc:docMk/>
          <pc:sldMk cId="1578247108" sldId="349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3:44.648" v="277"/>
        <pc:sldMkLst>
          <pc:docMk/>
          <pc:sldMk cId="2377505818" sldId="351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4:08.586" v="279"/>
        <pc:sldMkLst>
          <pc:docMk/>
          <pc:sldMk cId="2341338939" sldId="352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4:24.398" v="280"/>
        <pc:sldMkLst>
          <pc:docMk/>
          <pc:sldMk cId="47730036" sldId="354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5:10.198" v="281"/>
        <pc:sldMkLst>
          <pc:docMk/>
          <pc:sldMk cId="4004753275" sldId="359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5:24.792" v="282"/>
        <pc:sldMkLst>
          <pc:docMk/>
          <pc:sldMk cId="3015328050" sldId="360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5:35.089" v="283"/>
        <pc:sldMkLst>
          <pc:docMk/>
          <pc:sldMk cId="2920126568" sldId="361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5:44.214" v="284"/>
        <pc:sldMkLst>
          <pc:docMk/>
          <pc:sldMk cId="3256627721" sldId="362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6:02.293" v="286"/>
        <pc:sldMkLst>
          <pc:docMk/>
          <pc:sldMk cId="1939089255" sldId="363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6:14.637" v="287"/>
        <pc:sldMkLst>
          <pc:docMk/>
          <pc:sldMk cId="1701181625" sldId="365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6:23.934" v="288"/>
        <pc:sldMkLst>
          <pc:docMk/>
          <pc:sldMk cId="897184083" sldId="366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27:39.092" v="309"/>
        <pc:sldMkLst>
          <pc:docMk/>
          <pc:sldMk cId="3165148179" sldId="368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27:48.375" v="310"/>
        <pc:sldMkLst>
          <pc:docMk/>
          <pc:sldMk cId="2868080648" sldId="369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28:09.094" v="313"/>
        <pc:sldMkLst>
          <pc:docMk/>
          <pc:sldMk cId="1548576442" sldId="370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28:15.500" v="314"/>
        <pc:sldMkLst>
          <pc:docMk/>
          <pc:sldMk cId="2998341109" sldId="372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5:52.527" v="285"/>
        <pc:sldMkLst>
          <pc:docMk/>
          <pc:sldMk cId="3939220378" sldId="373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9:02.360" v="239"/>
        <pc:sldMkLst>
          <pc:docMk/>
          <pc:sldMk cId="3464718499" sldId="374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27:30.529" v="308"/>
        <pc:sldMkLst>
          <pc:docMk/>
          <pc:sldMk cId="2281420377" sldId="375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27:55.422" v="311"/>
        <pc:sldMkLst>
          <pc:docMk/>
          <pc:sldMk cId="3070524356" sldId="376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28:21.719" v="315"/>
        <pc:sldMkLst>
          <pc:docMk/>
          <pc:sldMk cId="1700152511" sldId="378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9:32.001" v="242"/>
        <pc:sldMkLst>
          <pc:docMk/>
          <pc:sldMk cId="2143258702" sldId="379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04:37.247" v="181"/>
        <pc:sldMkLst>
          <pc:docMk/>
          <pc:sldMk cId="2160612162" sldId="380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05:39.139" v="185"/>
        <pc:sldMkLst>
          <pc:docMk/>
          <pc:sldMk cId="2662579006" sldId="381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0:06.411" v="211"/>
        <pc:sldMkLst>
          <pc:docMk/>
          <pc:sldMk cId="1994681659" sldId="382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0:14.770" v="212"/>
        <pc:sldMkLst>
          <pc:docMk/>
          <pc:sldMk cId="238479695" sldId="383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0:20.598" v="213"/>
        <pc:sldMkLst>
          <pc:docMk/>
          <pc:sldMk cId="4158390472" sldId="384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06:21.249" v="187"/>
        <pc:sldMkLst>
          <pc:docMk/>
          <pc:sldMk cId="926231236" sldId="385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0:45.646" v="216"/>
        <pc:sldMkLst>
          <pc:docMk/>
          <pc:sldMk cId="3844696477" sldId="386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07:34.454" v="199"/>
        <pc:sldMkLst>
          <pc:docMk/>
          <pc:sldMk cId="1396643085" sldId="387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07:26.517" v="198"/>
        <pc:sldMkLst>
          <pc:docMk/>
          <pc:sldMk cId="485876940" sldId="388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2:07.538" v="222"/>
        <pc:sldMkLst>
          <pc:docMk/>
          <pc:sldMk cId="1818895730" sldId="389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2:13.320" v="223"/>
        <pc:sldMkLst>
          <pc:docMk/>
          <pc:sldMk cId="3354231549" sldId="390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9:22.689" v="241"/>
        <pc:sldMkLst>
          <pc:docMk/>
          <pc:sldMk cId="603634208" sldId="391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0:36.693" v="215"/>
        <pc:sldMkLst>
          <pc:docMk/>
          <pc:sldMk cId="2091388056" sldId="394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05:58.686" v="186"/>
        <pc:sldMkLst>
          <pc:docMk/>
          <pc:sldMk cId="1182758803" sldId="395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05:17.279" v="184"/>
        <pc:sldMkLst>
          <pc:docMk/>
          <pc:sldMk cId="1032258054" sldId="397"/>
        </pc:sldMkLst>
      </pc:sldChg>
      <pc:sldChg chg="modSp add replId">
        <pc:chgData name="Bayer, Mario" userId="S::mario.bayer@kfvschweinfurt.onmicrosoft.com::e74c0ab9-4c8b-4d13-883f-cdbf2186662d" providerId="AD" clId="Web-{0255D236-38DD-996C-9BF4-30D008389423}" dt="2025-07-13T19:07:10.016" v="195" actId="20577"/>
        <pc:sldMkLst>
          <pc:docMk/>
          <pc:sldMk cId="477192663" sldId="398"/>
        </pc:sldMkLst>
        <pc:spChg chg="mod">
          <ac:chgData name="Bayer, Mario" userId="S::mario.bayer@kfvschweinfurt.onmicrosoft.com::e74c0ab9-4c8b-4d13-883f-cdbf2186662d" providerId="AD" clId="Web-{0255D236-38DD-996C-9BF4-30D008389423}" dt="2025-07-13T19:07:10.016" v="195" actId="20577"/>
          <ac:spMkLst>
            <pc:docMk/>
            <pc:sldMk cId="477192663" sldId="398"/>
            <ac:spMk id="2" creationId="{D1678D83-1898-D66A-CC17-1F55DB6A0AF8}"/>
          </ac:spMkLst>
        </pc:spChg>
      </pc:sldChg>
      <pc:sldChg chg="add">
        <pc:chgData name="Bayer, Mario" userId="S::mario.bayer@kfvschweinfurt.onmicrosoft.com::e74c0ab9-4c8b-4d13-883f-cdbf2186662d" providerId="AD" clId="Web-{0255D236-38DD-996C-9BF4-30D008389423}" dt="2025-07-13T19:07:52.611" v="200"/>
        <pc:sldMkLst>
          <pc:docMk/>
          <pc:sldMk cId="2831307339" sldId="399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08:08.767" v="201"/>
        <pc:sldMkLst>
          <pc:docMk/>
          <pc:sldMk cId="2323635580" sldId="401"/>
        </pc:sldMkLst>
      </pc:sldChg>
      <pc:sldChg chg="add ord">
        <pc:chgData name="Bayer, Mario" userId="S::mario.bayer@kfvschweinfurt.onmicrosoft.com::e74c0ab9-4c8b-4d13-883f-cdbf2186662d" providerId="AD" clId="Web-{0255D236-38DD-996C-9BF4-30D008389423}" dt="2025-07-13T19:11:56.538" v="221"/>
        <pc:sldMkLst>
          <pc:docMk/>
          <pc:sldMk cId="2301946572" sldId="405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09:18.222" v="207"/>
        <pc:sldMkLst>
          <pc:docMk/>
          <pc:sldMk cId="1919119938" sldId="406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09:25.628" v="208"/>
        <pc:sldMkLst>
          <pc:docMk/>
          <pc:sldMk cId="1838228283" sldId="407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09:45.754" v="209"/>
        <pc:sldMkLst>
          <pc:docMk/>
          <pc:sldMk cId="4194719568" sldId="409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09:55.770" v="210"/>
        <pc:sldMkLst>
          <pc:docMk/>
          <pc:sldMk cId="4197026458" sldId="410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0:30.021" v="214"/>
        <pc:sldMkLst>
          <pc:docMk/>
          <pc:sldMk cId="1847408153" sldId="411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0:55.068" v="217"/>
        <pc:sldMkLst>
          <pc:docMk/>
          <pc:sldMk cId="1858306362" sldId="412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1:11.068" v="218"/>
        <pc:sldMkLst>
          <pc:docMk/>
          <pc:sldMk cId="3486369578" sldId="413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1:20.272" v="219"/>
        <pc:sldMkLst>
          <pc:docMk/>
          <pc:sldMk cId="1687799397" sldId="414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12:22.757" v="224"/>
        <pc:sldMkLst>
          <pc:docMk/>
          <pc:sldMk cId="2940195081" sldId="415"/>
        </pc:sldMkLst>
      </pc:sldChg>
      <pc:sldChg chg="modSp add replId">
        <pc:chgData name="Bayer, Mario" userId="S::mario.bayer@kfvschweinfurt.onmicrosoft.com::e74c0ab9-4c8b-4d13-883f-cdbf2186662d" providerId="AD" clId="Web-{0255D236-38DD-996C-9BF4-30D008389423}" dt="2025-07-13T19:17:28.905" v="238" actId="20577"/>
        <pc:sldMkLst>
          <pc:docMk/>
          <pc:sldMk cId="4056663981" sldId="416"/>
        </pc:sldMkLst>
        <pc:spChg chg="mod">
          <ac:chgData name="Bayer, Mario" userId="S::mario.bayer@kfvschweinfurt.onmicrosoft.com::e74c0ab9-4c8b-4d13-883f-cdbf2186662d" providerId="AD" clId="Web-{0255D236-38DD-996C-9BF4-30D008389423}" dt="2025-07-13T19:17:28.905" v="238" actId="20577"/>
          <ac:spMkLst>
            <pc:docMk/>
            <pc:sldMk cId="4056663981" sldId="416"/>
            <ac:spMk id="2" creationId="{410F1858-7C8C-3534-C15A-D1B740EBF4B5}"/>
          </ac:spMkLst>
        </pc:spChg>
      </pc:sldChg>
      <pc:sldChg chg="add">
        <pc:chgData name="Bayer, Mario" userId="S::mario.bayer@kfvschweinfurt.onmicrosoft.com::e74c0ab9-4c8b-4d13-883f-cdbf2186662d" providerId="AD" clId="Web-{0255D236-38DD-996C-9BF4-30D008389423}" dt="2025-07-13T19:19:14.845" v="240"/>
        <pc:sldMkLst>
          <pc:docMk/>
          <pc:sldMk cId="2673197080" sldId="417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0:28.690" v="243"/>
        <pc:sldMkLst>
          <pc:docMk/>
          <pc:sldMk cId="616055458" sldId="418"/>
        </pc:sldMkLst>
      </pc:sldChg>
      <pc:sldChg chg="modSp add ord replId">
        <pc:chgData name="Bayer, Mario" userId="S::mario.bayer@kfvschweinfurt.onmicrosoft.com::e74c0ab9-4c8b-4d13-883f-cdbf2186662d" providerId="AD" clId="Web-{0255D236-38DD-996C-9BF4-30D008389423}" dt="2025-07-13T19:22:07.348" v="274" actId="14100"/>
        <pc:sldMkLst>
          <pc:docMk/>
          <pc:sldMk cId="2505257525" sldId="419"/>
        </pc:sldMkLst>
        <pc:spChg chg="mod">
          <ac:chgData name="Bayer, Mario" userId="S::mario.bayer@kfvschweinfurt.onmicrosoft.com::e74c0ab9-4c8b-4d13-883f-cdbf2186662d" providerId="AD" clId="Web-{0255D236-38DD-996C-9BF4-30D008389423}" dt="2025-07-13T19:22:07.348" v="274" actId="14100"/>
          <ac:spMkLst>
            <pc:docMk/>
            <pc:sldMk cId="2505257525" sldId="419"/>
            <ac:spMk id="2" creationId="{9C767D3D-3255-52DE-90E2-719BE1F7AB0B}"/>
          </ac:spMkLst>
        </pc:spChg>
      </pc:sldChg>
      <pc:sldChg chg="add">
        <pc:chgData name="Bayer, Mario" userId="S::mario.bayer@kfvschweinfurt.onmicrosoft.com::e74c0ab9-4c8b-4d13-883f-cdbf2186662d" providerId="AD" clId="Web-{0255D236-38DD-996C-9BF4-30D008389423}" dt="2025-07-13T19:26:44.763" v="289"/>
        <pc:sldMkLst>
          <pc:docMk/>
          <pc:sldMk cId="1864128696" sldId="420"/>
        </pc:sldMkLst>
      </pc:sldChg>
      <pc:sldChg chg="add">
        <pc:chgData name="Bayer, Mario" userId="S::mario.bayer@kfvschweinfurt.onmicrosoft.com::e74c0ab9-4c8b-4d13-883f-cdbf2186662d" providerId="AD" clId="Web-{0255D236-38DD-996C-9BF4-30D008389423}" dt="2025-07-13T19:28:02.891" v="312"/>
        <pc:sldMkLst>
          <pc:docMk/>
          <pc:sldMk cId="1607117638" sldId="421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27:15.248" v="307"/>
        <pc:sldMkLst>
          <pc:docMk/>
          <pc:sldMk cId="3837727703" sldId="421"/>
        </pc:sldMkLst>
      </pc:sldChg>
      <pc:sldChg chg="modSp add replId">
        <pc:chgData name="Bayer, Mario" userId="S::mario.bayer@kfvschweinfurt.onmicrosoft.com::e74c0ab9-4c8b-4d13-883f-cdbf2186662d" providerId="AD" clId="Web-{0255D236-38DD-996C-9BF4-30D008389423}" dt="2025-07-13T19:29:16.142" v="325" actId="1076"/>
        <pc:sldMkLst>
          <pc:docMk/>
          <pc:sldMk cId="638108007" sldId="422"/>
        </pc:sldMkLst>
        <pc:spChg chg="mod">
          <ac:chgData name="Bayer, Mario" userId="S::mario.bayer@kfvschweinfurt.onmicrosoft.com::e74c0ab9-4c8b-4d13-883f-cdbf2186662d" providerId="AD" clId="Web-{0255D236-38DD-996C-9BF4-30D008389423}" dt="2025-07-13T19:29:16.142" v="325" actId="1076"/>
          <ac:spMkLst>
            <pc:docMk/>
            <pc:sldMk cId="638108007" sldId="422"/>
            <ac:spMk id="2" creationId="{A7694CAD-2DB6-FACC-8480-F70F10DEB600}"/>
          </ac:spMkLst>
        </pc:spChg>
      </pc:sldChg>
      <pc:sldChg chg="add del replId">
        <pc:chgData name="Bayer, Mario" userId="S::mario.bayer@kfvschweinfurt.onmicrosoft.com::e74c0ab9-4c8b-4d13-883f-cdbf2186662d" providerId="AD" clId="Web-{0255D236-38DD-996C-9BF4-30D008389423}" dt="2025-07-13T19:28:49.532" v="319"/>
        <pc:sldMkLst>
          <pc:docMk/>
          <pc:sldMk cId="1363871169" sldId="422"/>
        </pc:sldMkLst>
      </pc:sldChg>
      <pc:sldChg chg="add del replId">
        <pc:chgData name="Bayer, Mario" userId="S::mario.bayer@kfvschweinfurt.onmicrosoft.com::e74c0ab9-4c8b-4d13-883f-cdbf2186662d" providerId="AD" clId="Web-{0255D236-38DD-996C-9BF4-30D008389423}" dt="2025-07-13T19:28:39.423" v="317"/>
        <pc:sldMkLst>
          <pc:docMk/>
          <pc:sldMk cId="1407043533" sldId="422"/>
        </pc:sldMkLst>
      </pc:sldChg>
      <pc:sldChg chg="add del">
        <pc:chgData name="Bayer, Mario" userId="S::mario.bayer@kfvschweinfurt.onmicrosoft.com::e74c0ab9-4c8b-4d13-883f-cdbf2186662d" providerId="AD" clId="Web-{0255D236-38DD-996C-9BF4-30D008389423}" dt="2025-07-13T19:27:15.232" v="302"/>
        <pc:sldMkLst>
          <pc:docMk/>
          <pc:sldMk cId="1607117638" sldId="422"/>
        </pc:sldMkLst>
      </pc:sldChg>
      <pc:sldChg chg="addSp delSp modSp add replId">
        <pc:chgData name="Bayer, Mario" userId="S::mario.bayer@kfvschweinfurt.onmicrosoft.com::e74c0ab9-4c8b-4d13-883f-cdbf2186662d" providerId="AD" clId="Web-{0255D236-38DD-996C-9BF4-30D008389423}" dt="2025-07-13T19:36:43.527" v="340" actId="1076"/>
        <pc:sldMkLst>
          <pc:docMk/>
          <pc:sldMk cId="994233395" sldId="423"/>
        </pc:sldMkLst>
        <pc:spChg chg="add mod">
          <ac:chgData name="Bayer, Mario" userId="S::mario.bayer@kfvschweinfurt.onmicrosoft.com::e74c0ab9-4c8b-4d13-883f-cdbf2186662d" providerId="AD" clId="Web-{0255D236-38DD-996C-9BF4-30D008389423}" dt="2025-07-13T19:31:14.582" v="338" actId="20577"/>
          <ac:spMkLst>
            <pc:docMk/>
            <pc:sldMk cId="994233395" sldId="423"/>
            <ac:spMk id="5" creationId="{710327C1-4811-6989-7ADE-2BBE715F4E1B}"/>
          </ac:spMkLst>
        </pc:spChg>
        <pc:picChg chg="add mod">
          <ac:chgData name="Bayer, Mario" userId="S::mario.bayer@kfvschweinfurt.onmicrosoft.com::e74c0ab9-4c8b-4d13-883f-cdbf2186662d" providerId="AD" clId="Web-{0255D236-38DD-996C-9BF4-30D008389423}" dt="2025-07-13T19:36:43.527" v="340" actId="1076"/>
          <ac:picMkLst>
            <pc:docMk/>
            <pc:sldMk cId="994233395" sldId="423"/>
            <ac:picMk id="6" creationId="{D960E27B-3617-E618-3543-E0463A5A05A9}"/>
          </ac:picMkLst>
        </pc:picChg>
      </pc:sldChg>
      <pc:sldMasterChg chg="addSldLayout">
        <pc:chgData name="Bayer, Mario" userId="S::mario.bayer@kfvschweinfurt.onmicrosoft.com::e74c0ab9-4c8b-4d13-883f-cdbf2186662d" providerId="AD" clId="Web-{0255D236-38DD-996C-9BF4-30D008389423}" dt="2025-07-13T19:05:17.279" v="184"/>
        <pc:sldMasterMkLst>
          <pc:docMk/>
          <pc:sldMasterMk cId="235450471" sldId="2147483669"/>
        </pc:sldMasterMkLst>
        <pc:sldLayoutChg chg="add">
          <pc:chgData name="Bayer, Mario" userId="S::mario.bayer@kfvschweinfurt.onmicrosoft.com::e74c0ab9-4c8b-4d13-883f-cdbf2186662d" providerId="AD" clId="Web-{0255D236-38DD-996C-9BF4-30D008389423}" dt="2025-07-13T19:04:37.247" v="181"/>
          <pc:sldLayoutMkLst>
            <pc:docMk/>
            <pc:sldMasterMk cId="235450471" sldId="2147483669"/>
            <pc:sldLayoutMk cId="4038814427" sldId="2147483681"/>
          </pc:sldLayoutMkLst>
        </pc:sldLayoutChg>
        <pc:sldLayoutChg chg="add">
          <pc:chgData name="Bayer, Mario" userId="S::mario.bayer@kfvschweinfurt.onmicrosoft.com::e74c0ab9-4c8b-4d13-883f-cdbf2186662d" providerId="AD" clId="Web-{0255D236-38DD-996C-9BF4-30D008389423}" dt="2025-07-13T19:05:17.279" v="184"/>
          <pc:sldLayoutMkLst>
            <pc:docMk/>
            <pc:sldMasterMk cId="235450471" sldId="2147483669"/>
            <pc:sldLayoutMk cId="2520194676" sldId="2147483682"/>
          </pc:sldLayoutMkLst>
        </pc:sldLayoutChg>
      </pc:sldMasterChg>
    </pc:docChg>
  </pc:docChgLst>
  <pc:docChgLst>
    <pc:chgData name="Florian Zippel" userId="2eb7ccd1801150eb" providerId="Windows Live" clId="Web-{44162814-E7EE-4E39-8D04-F3A2E4FD76BB}"/>
    <pc:docChg chg="addSld delSld modSld">
      <pc:chgData name="Florian Zippel" userId="2eb7ccd1801150eb" providerId="Windows Live" clId="Web-{44162814-E7EE-4E39-8D04-F3A2E4FD76BB}" dt="2021-02-19T08:14:51.439" v="1097" actId="20577"/>
      <pc:docMkLst>
        <pc:docMk/>
      </pc:docMkLst>
      <pc:sldChg chg="modSp">
        <pc:chgData name="Florian Zippel" userId="2eb7ccd1801150eb" providerId="Windows Live" clId="Web-{44162814-E7EE-4E39-8D04-F3A2E4FD76BB}" dt="2021-02-19T08:02:44.612" v="1043" actId="20577"/>
        <pc:sldMkLst>
          <pc:docMk/>
          <pc:sldMk cId="3167869318" sldId="256"/>
        </pc:sldMkLst>
      </pc:sldChg>
      <pc:sldChg chg="del mod modShow">
        <pc:chgData name="Florian Zippel" userId="2eb7ccd1801150eb" providerId="Windows Live" clId="Web-{44162814-E7EE-4E39-8D04-F3A2E4FD76BB}" dt="2021-02-19T07:34:58.454" v="849"/>
        <pc:sldMkLst>
          <pc:docMk/>
          <pc:sldMk cId="599865457" sldId="263"/>
        </pc:sldMkLst>
      </pc:sldChg>
      <pc:sldChg chg="modSp">
        <pc:chgData name="Florian Zippel" userId="2eb7ccd1801150eb" providerId="Windows Live" clId="Web-{44162814-E7EE-4E39-8D04-F3A2E4FD76BB}" dt="2021-02-19T07:16:18.338" v="238" actId="20577"/>
        <pc:sldMkLst>
          <pc:docMk/>
          <pc:sldMk cId="900816382" sldId="264"/>
        </pc:sldMkLst>
      </pc:sldChg>
      <pc:sldChg chg="del">
        <pc:chgData name="Florian Zippel" userId="2eb7ccd1801150eb" providerId="Windows Live" clId="Web-{44162814-E7EE-4E39-8D04-F3A2E4FD76BB}" dt="2021-02-19T07:16:32.541" v="239"/>
        <pc:sldMkLst>
          <pc:docMk/>
          <pc:sldMk cId="614179291" sldId="265"/>
        </pc:sldMkLst>
      </pc:sldChg>
      <pc:sldChg chg="modSp new">
        <pc:chgData name="Florian Zippel" userId="2eb7ccd1801150eb" providerId="Windows Live" clId="Web-{44162814-E7EE-4E39-8D04-F3A2E4FD76BB}" dt="2021-02-19T08:03:20.112" v="1067" actId="20577"/>
        <pc:sldMkLst>
          <pc:docMk/>
          <pc:sldMk cId="2919099954" sldId="265"/>
        </pc:sldMkLst>
      </pc:sldChg>
      <pc:sldChg chg="modSp add replId">
        <pc:chgData name="Florian Zippel" userId="2eb7ccd1801150eb" providerId="Windows Live" clId="Web-{44162814-E7EE-4E39-8D04-F3A2E4FD76BB}" dt="2021-02-19T07:25:42.802" v="600" actId="20577"/>
        <pc:sldMkLst>
          <pc:docMk/>
          <pc:sldMk cId="1966545058" sldId="266"/>
        </pc:sldMkLst>
      </pc:sldChg>
      <pc:sldChg chg="del">
        <pc:chgData name="Florian Zippel" userId="2eb7ccd1801150eb" providerId="Windows Live" clId="Web-{44162814-E7EE-4E39-8D04-F3A2E4FD76BB}" dt="2021-02-19T07:16:38.338" v="240"/>
        <pc:sldMkLst>
          <pc:docMk/>
          <pc:sldMk cId="2193318335" sldId="266"/>
        </pc:sldMkLst>
      </pc:sldChg>
      <pc:sldChg chg="del">
        <pc:chgData name="Florian Zippel" userId="2eb7ccd1801150eb" providerId="Windows Live" clId="Web-{44162814-E7EE-4E39-8D04-F3A2E4FD76BB}" dt="2021-02-19T07:16:39.510" v="241"/>
        <pc:sldMkLst>
          <pc:docMk/>
          <pc:sldMk cId="809996986" sldId="267"/>
        </pc:sldMkLst>
      </pc:sldChg>
      <pc:sldChg chg="modSp new">
        <pc:chgData name="Florian Zippel" userId="2eb7ccd1801150eb" providerId="Windows Live" clId="Web-{44162814-E7EE-4E39-8D04-F3A2E4FD76BB}" dt="2021-02-19T08:14:51.439" v="1097" actId="20577"/>
        <pc:sldMkLst>
          <pc:docMk/>
          <pc:sldMk cId="3446079137" sldId="267"/>
        </pc:sldMkLst>
      </pc:sldChg>
      <pc:sldChg chg="addSp delSp modSp new">
        <pc:chgData name="Florian Zippel" userId="2eb7ccd1801150eb" providerId="Windows Live" clId="Web-{44162814-E7EE-4E39-8D04-F3A2E4FD76BB}" dt="2021-02-19T08:01:29.126" v="1037" actId="20577"/>
        <pc:sldMkLst>
          <pc:docMk/>
          <pc:sldMk cId="443442964" sldId="268"/>
        </pc:sldMkLst>
      </pc:sldChg>
      <pc:sldChg chg="del">
        <pc:chgData name="Florian Zippel" userId="2eb7ccd1801150eb" providerId="Windows Live" clId="Web-{44162814-E7EE-4E39-8D04-F3A2E4FD76BB}" dt="2021-02-19T07:16:40.651" v="242"/>
        <pc:sldMkLst>
          <pc:docMk/>
          <pc:sldMk cId="3731026885" sldId="268"/>
        </pc:sldMkLst>
      </pc:sldChg>
      <pc:sldChg chg="del">
        <pc:chgData name="Florian Zippel" userId="2eb7ccd1801150eb" providerId="Windows Live" clId="Web-{44162814-E7EE-4E39-8D04-F3A2E4FD76BB}" dt="2021-02-19T07:16:41.557" v="243"/>
        <pc:sldMkLst>
          <pc:docMk/>
          <pc:sldMk cId="847256252" sldId="269"/>
        </pc:sldMkLst>
      </pc:sldChg>
      <pc:sldChg chg="modSp add replId">
        <pc:chgData name="Florian Zippel" userId="2eb7ccd1801150eb" providerId="Windows Live" clId="Web-{44162814-E7EE-4E39-8D04-F3A2E4FD76BB}" dt="2021-02-19T08:01:34.626" v="1038" actId="20577"/>
        <pc:sldMkLst>
          <pc:docMk/>
          <pc:sldMk cId="3168937881" sldId="269"/>
        </pc:sldMkLst>
      </pc:sldChg>
      <pc:sldChg chg="del">
        <pc:chgData name="Florian Zippel" userId="2eb7ccd1801150eb" providerId="Windows Live" clId="Web-{44162814-E7EE-4E39-8D04-F3A2E4FD76BB}" dt="2021-02-19T07:16:43.198" v="244"/>
        <pc:sldMkLst>
          <pc:docMk/>
          <pc:sldMk cId="524096880" sldId="270"/>
        </pc:sldMkLst>
      </pc:sldChg>
      <pc:sldChg chg="addSp delSp modSp add mod replId modClrScheme chgLayout modNotes">
        <pc:chgData name="Florian Zippel" userId="2eb7ccd1801150eb" providerId="Windows Live" clId="Web-{44162814-E7EE-4E39-8D04-F3A2E4FD76BB}" dt="2021-02-19T08:04:44.130" v="1092"/>
        <pc:sldMkLst>
          <pc:docMk/>
          <pc:sldMk cId="837298256" sldId="270"/>
        </pc:sldMkLst>
      </pc:sldChg>
      <pc:sldChg chg="del">
        <pc:chgData name="Florian Zippel" userId="2eb7ccd1801150eb" providerId="Windows Live" clId="Web-{44162814-E7EE-4E39-8D04-F3A2E4FD76BB}" dt="2021-02-19T07:16:44.541" v="245"/>
        <pc:sldMkLst>
          <pc:docMk/>
          <pc:sldMk cId="3120101581" sldId="271"/>
        </pc:sldMkLst>
      </pc:sldChg>
      <pc:sldChg chg="del">
        <pc:chgData name="Florian Zippel" userId="2eb7ccd1801150eb" providerId="Windows Live" clId="Web-{44162814-E7EE-4E39-8D04-F3A2E4FD76BB}" dt="2021-02-19T07:16:45.807" v="246"/>
        <pc:sldMkLst>
          <pc:docMk/>
          <pc:sldMk cId="1492819833" sldId="272"/>
        </pc:sldMkLst>
      </pc:sldChg>
      <pc:sldChg chg="del">
        <pc:chgData name="Florian Zippel" userId="2eb7ccd1801150eb" providerId="Windows Live" clId="Web-{44162814-E7EE-4E39-8D04-F3A2E4FD76BB}" dt="2021-02-19T07:16:46.635" v="247"/>
        <pc:sldMkLst>
          <pc:docMk/>
          <pc:sldMk cId="117551155" sldId="273"/>
        </pc:sldMkLst>
      </pc:sldChg>
      <pc:sldChg chg="del">
        <pc:chgData name="Florian Zippel" userId="2eb7ccd1801150eb" providerId="Windows Live" clId="Web-{44162814-E7EE-4E39-8D04-F3A2E4FD76BB}" dt="2021-02-19T07:16:47.401" v="248"/>
        <pc:sldMkLst>
          <pc:docMk/>
          <pc:sldMk cId="762370851" sldId="274"/>
        </pc:sldMkLst>
      </pc:sldChg>
      <pc:sldChg chg="del">
        <pc:chgData name="Florian Zippel" userId="2eb7ccd1801150eb" providerId="Windows Live" clId="Web-{44162814-E7EE-4E39-8D04-F3A2E4FD76BB}" dt="2021-02-19T07:16:48.463" v="250"/>
        <pc:sldMkLst>
          <pc:docMk/>
          <pc:sldMk cId="3970571699" sldId="275"/>
        </pc:sldMkLst>
      </pc:sldChg>
      <pc:sldChg chg="del">
        <pc:chgData name="Florian Zippel" userId="2eb7ccd1801150eb" providerId="Windows Live" clId="Web-{44162814-E7EE-4E39-8D04-F3A2E4FD76BB}" dt="2021-02-19T07:16:47.979" v="249"/>
        <pc:sldMkLst>
          <pc:docMk/>
          <pc:sldMk cId="4090022311" sldId="276"/>
        </pc:sldMkLst>
      </pc:sldChg>
      <pc:sldChg chg="del">
        <pc:chgData name="Florian Zippel" userId="2eb7ccd1801150eb" providerId="Windows Live" clId="Web-{44162814-E7EE-4E39-8D04-F3A2E4FD76BB}" dt="2021-02-19T07:16:48.807" v="251"/>
        <pc:sldMkLst>
          <pc:docMk/>
          <pc:sldMk cId="4218938419" sldId="277"/>
        </pc:sldMkLst>
      </pc:sldChg>
      <pc:sldChg chg="del">
        <pc:chgData name="Florian Zippel" userId="2eb7ccd1801150eb" providerId="Windows Live" clId="Web-{44162814-E7EE-4E39-8D04-F3A2E4FD76BB}" dt="2021-02-19T07:16:49.260" v="252"/>
        <pc:sldMkLst>
          <pc:docMk/>
          <pc:sldMk cId="762103512" sldId="278"/>
        </pc:sldMkLst>
      </pc:sldChg>
      <pc:sldChg chg="del">
        <pc:chgData name="Florian Zippel" userId="2eb7ccd1801150eb" providerId="Windows Live" clId="Web-{44162814-E7EE-4E39-8D04-F3A2E4FD76BB}" dt="2021-02-19T07:16:50.026" v="253"/>
        <pc:sldMkLst>
          <pc:docMk/>
          <pc:sldMk cId="2826999286" sldId="279"/>
        </pc:sldMkLst>
      </pc:sldChg>
      <pc:sldChg chg="del">
        <pc:chgData name="Florian Zippel" userId="2eb7ccd1801150eb" providerId="Windows Live" clId="Web-{44162814-E7EE-4E39-8D04-F3A2E4FD76BB}" dt="2021-02-19T07:16:55.526" v="254"/>
        <pc:sldMkLst>
          <pc:docMk/>
          <pc:sldMk cId="424192881" sldId="280"/>
        </pc:sldMkLst>
      </pc:sldChg>
    </pc:docChg>
  </pc:docChgLst>
  <pc:docChgLst>
    <pc:chgData name="Florian Zippel" userId="cb562776-cde7-45e5-88a5-adaa301c1cc3" providerId="ADAL" clId="{EB22AEE4-82D9-824D-BC6B-0F8D60C015FF}"/>
    <pc:docChg chg="custSel addSld delSld modSld sldOrd">
      <pc:chgData name="Florian Zippel" userId="cb562776-cde7-45e5-88a5-adaa301c1cc3" providerId="ADAL" clId="{EB22AEE4-82D9-824D-BC6B-0F8D60C015FF}" dt="2022-01-27T17:56:14.421" v="80" actId="1076"/>
      <pc:docMkLst>
        <pc:docMk/>
      </pc:docMkLst>
      <pc:sldChg chg="new">
        <pc:chgData name="Florian Zippel" userId="cb562776-cde7-45e5-88a5-adaa301c1cc3" providerId="ADAL" clId="{EB22AEE4-82D9-824D-BC6B-0F8D60C015FF}" dt="2022-01-16T17:24:47.016" v="2" actId="680"/>
        <pc:sldMkLst>
          <pc:docMk/>
          <pc:sldMk cId="3156017981" sldId="266"/>
        </pc:sldMkLst>
      </pc:sldChg>
      <pc:sldChg chg="new del">
        <pc:chgData name="Florian Zippel" userId="cb562776-cde7-45e5-88a5-adaa301c1cc3" providerId="ADAL" clId="{EB22AEE4-82D9-824D-BC6B-0F8D60C015FF}" dt="2022-01-16T17:24:43.433" v="1" actId="2696"/>
        <pc:sldMkLst>
          <pc:docMk/>
          <pc:sldMk cId="3178131403" sldId="266"/>
        </pc:sldMkLst>
      </pc:sldChg>
      <pc:sldChg chg="addSp delSp modSp add mod ord">
        <pc:chgData name="Florian Zippel" userId="cb562776-cde7-45e5-88a5-adaa301c1cc3" providerId="ADAL" clId="{EB22AEE4-82D9-824D-BC6B-0F8D60C015FF}" dt="2022-01-27T17:56:14.421" v="80" actId="1076"/>
        <pc:sldMkLst>
          <pc:docMk/>
          <pc:sldMk cId="1032137272" sldId="267"/>
        </pc:sldMkLst>
      </pc:sldChg>
    </pc:docChg>
  </pc:docChgLst>
  <pc:docChgLst>
    <pc:chgData name="Bayer, Mario" userId="S::mario.bayer@kfvschweinfurt.onmicrosoft.com::e74c0ab9-4c8b-4d13-883f-cdbf2186662d" providerId="AD" clId="Web-{E292DEB8-8774-60A4-3900-8D55B223134B}"/>
    <pc:docChg chg="delSld modSld">
      <pc:chgData name="Bayer, Mario" userId="S::mario.bayer@kfvschweinfurt.onmicrosoft.com::e74c0ab9-4c8b-4d13-883f-cdbf2186662d" providerId="AD" clId="Web-{E292DEB8-8774-60A4-3900-8D55B223134B}" dt="2025-07-28T07:12:40.127" v="5"/>
      <pc:docMkLst>
        <pc:docMk/>
      </pc:docMkLst>
      <pc:sldChg chg="del">
        <pc:chgData name="Bayer, Mario" userId="S::mario.bayer@kfvschweinfurt.onmicrosoft.com::e74c0ab9-4c8b-4d13-883f-cdbf2186662d" providerId="AD" clId="Web-{E292DEB8-8774-60A4-3900-8D55B223134B}" dt="2025-07-28T07:08:17.234" v="3"/>
        <pc:sldMkLst>
          <pc:docMk/>
          <pc:sldMk cId="1438502173" sldId="259"/>
        </pc:sldMkLst>
      </pc:sldChg>
      <pc:sldChg chg="del">
        <pc:chgData name="Bayer, Mario" userId="S::mario.bayer@kfvschweinfurt.onmicrosoft.com::e74c0ab9-4c8b-4d13-883f-cdbf2186662d" providerId="AD" clId="Web-{E292DEB8-8774-60A4-3900-8D55B223134B}" dt="2025-07-28T07:08:17.234" v="2"/>
        <pc:sldMkLst>
          <pc:docMk/>
          <pc:sldMk cId="3762237098" sldId="260"/>
        </pc:sldMkLst>
      </pc:sldChg>
      <pc:sldChg chg="del">
        <pc:chgData name="Bayer, Mario" userId="S::mario.bayer@kfvschweinfurt.onmicrosoft.com::e74c0ab9-4c8b-4d13-883f-cdbf2186662d" providerId="AD" clId="Web-{E292DEB8-8774-60A4-3900-8D55B223134B}" dt="2025-07-28T07:08:17.219" v="1"/>
        <pc:sldMkLst>
          <pc:docMk/>
          <pc:sldMk cId="628264230" sldId="261"/>
        </pc:sldMkLst>
      </pc:sldChg>
      <pc:sldChg chg="del">
        <pc:chgData name="Bayer, Mario" userId="S::mario.bayer@kfvschweinfurt.onmicrosoft.com::e74c0ab9-4c8b-4d13-883f-cdbf2186662d" providerId="AD" clId="Web-{E292DEB8-8774-60A4-3900-8D55B223134B}" dt="2025-07-28T07:08:17.219" v="0"/>
        <pc:sldMkLst>
          <pc:docMk/>
          <pc:sldMk cId="54753728" sldId="262"/>
        </pc:sldMkLst>
      </pc:sldChg>
      <pc:sldChg chg="addSp delSp modSp mod modClrScheme chgLayout">
        <pc:chgData name="Bayer, Mario" userId="S::mario.bayer@kfvschweinfurt.onmicrosoft.com::e74c0ab9-4c8b-4d13-883f-cdbf2186662d" providerId="AD" clId="Web-{E292DEB8-8774-60A4-3900-8D55B223134B}" dt="2025-07-28T07:12:40.127" v="5"/>
        <pc:sldMkLst>
          <pc:docMk/>
          <pc:sldMk cId="2831307339" sldId="399"/>
        </pc:sldMkLst>
        <pc:spChg chg="mod ord">
          <ac:chgData name="Bayer, Mario" userId="S::mario.bayer@kfvschweinfurt.onmicrosoft.com::e74c0ab9-4c8b-4d13-883f-cdbf2186662d" providerId="AD" clId="Web-{E292DEB8-8774-60A4-3900-8D55B223134B}" dt="2025-07-28T07:12:40.127" v="5"/>
          <ac:spMkLst>
            <pc:docMk/>
            <pc:sldMk cId="2831307339" sldId="399"/>
            <ac:spMk id="2" creationId="{00000000-0000-0000-0000-000000000000}"/>
          </ac:spMkLst>
        </pc:spChg>
        <pc:spChg chg="mod ord">
          <ac:chgData name="Bayer, Mario" userId="S::mario.bayer@kfvschweinfurt.onmicrosoft.com::e74c0ab9-4c8b-4d13-883f-cdbf2186662d" providerId="AD" clId="Web-{E292DEB8-8774-60A4-3900-8D55B223134B}" dt="2025-07-28T07:12:40.127" v="5"/>
          <ac:spMkLst>
            <pc:docMk/>
            <pc:sldMk cId="2831307339" sldId="399"/>
            <ac:spMk id="3" creationId="{00000000-0000-0000-0000-000000000000}"/>
          </ac:spMkLst>
        </pc:spChg>
        <pc:spChg chg="mod ord">
          <ac:chgData name="Bayer, Mario" userId="S::mario.bayer@kfvschweinfurt.onmicrosoft.com::e74c0ab9-4c8b-4d13-883f-cdbf2186662d" providerId="AD" clId="Web-{E292DEB8-8774-60A4-3900-8D55B223134B}" dt="2025-07-28T07:12:40.127" v="5"/>
          <ac:spMkLst>
            <pc:docMk/>
            <pc:sldMk cId="2831307339" sldId="399"/>
            <ac:spMk id="4" creationId="{00000000-0000-0000-0000-000000000000}"/>
          </ac:spMkLst>
        </pc:spChg>
        <pc:spChg chg="add del mod ord">
          <ac:chgData name="Bayer, Mario" userId="S::mario.bayer@kfvschweinfurt.onmicrosoft.com::e74c0ab9-4c8b-4d13-883f-cdbf2186662d" providerId="AD" clId="Web-{E292DEB8-8774-60A4-3900-8D55B223134B}" dt="2025-07-28T07:12:40.127" v="5"/>
          <ac:spMkLst>
            <pc:docMk/>
            <pc:sldMk cId="2831307339" sldId="399"/>
            <ac:spMk id="5" creationId="{1AC59BB7-0A25-0AE4-BB96-42EF92A98F10}"/>
          </ac:spMkLst>
        </pc:spChg>
        <pc:spChg chg="add del mod ord">
          <ac:chgData name="Bayer, Mario" userId="S::mario.bayer@kfvschweinfurt.onmicrosoft.com::e74c0ab9-4c8b-4d13-883f-cdbf2186662d" providerId="AD" clId="Web-{E292DEB8-8774-60A4-3900-8D55B223134B}" dt="2025-07-28T07:12:40.127" v="5"/>
          <ac:spMkLst>
            <pc:docMk/>
            <pc:sldMk cId="2831307339" sldId="399"/>
            <ac:spMk id="6" creationId="{86D861A6-1CA5-1FFE-51DF-7A113CB33B83}"/>
          </ac:spMkLst>
        </pc:spChg>
      </pc:sldChg>
    </pc:docChg>
  </pc:docChgLst>
  <pc:docChgLst>
    <pc:chgData name="Florian Zippel" userId="2eb7ccd1801150eb" providerId="Windows Live" clId="Web-{6D058061-1B8F-463E-BE74-D63DE653E196}"/>
    <pc:docChg chg="modSld">
      <pc:chgData name="Florian Zippel" userId="2eb7ccd1801150eb" providerId="Windows Live" clId="Web-{6D058061-1B8F-463E-BE74-D63DE653E196}" dt="2021-01-18T15:10:28.254" v="6" actId="1076"/>
      <pc:docMkLst>
        <pc:docMk/>
      </pc:docMkLst>
      <pc:sldChg chg="modSp">
        <pc:chgData name="Florian Zippel" userId="2eb7ccd1801150eb" providerId="Windows Live" clId="Web-{6D058061-1B8F-463E-BE74-D63DE653E196}" dt="2021-01-18T15:10:28.254" v="6" actId="1076"/>
        <pc:sldMkLst>
          <pc:docMk/>
          <pc:sldMk cId="341255164" sldId="260"/>
        </pc:sldMkLst>
      </pc:sldChg>
    </pc:docChg>
  </pc:docChgLst>
  <pc:docChgLst>
    <pc:chgData name="Florian Zippel" userId="2eb7ccd1801150eb" providerId="LiveId" clId="{0186F24D-4DB9-0D49-92E5-1959B15E5C28}"/>
    <pc:docChg chg="undo custSel addSld delSld modSld sldOrd modMainMaster modNotesMaster">
      <pc:chgData name="Florian Zippel" userId="2eb7ccd1801150eb" providerId="LiveId" clId="{0186F24D-4DB9-0D49-92E5-1959B15E5C28}" dt="2021-02-09T07:40:36.099" v="2717" actId="20577"/>
      <pc:docMkLst>
        <pc:docMk/>
      </pc:docMkLst>
      <pc:sldChg chg="modSp mod">
        <pc:chgData name="Florian Zippel" userId="2eb7ccd1801150eb" providerId="LiveId" clId="{0186F24D-4DB9-0D49-92E5-1959B15E5C28}" dt="2021-02-09T07:40:36.099" v="2717" actId="20577"/>
        <pc:sldMkLst>
          <pc:docMk/>
          <pc:sldMk cId="3167869318" sldId="256"/>
        </pc:sldMkLst>
      </pc:sldChg>
      <pc:sldChg chg="del">
        <pc:chgData name="Florian Zippel" userId="2eb7ccd1801150eb" providerId="LiveId" clId="{0186F24D-4DB9-0D49-92E5-1959B15E5C28}" dt="2021-01-12T18:41:41.764" v="67" actId="2696"/>
        <pc:sldMkLst>
          <pc:docMk/>
          <pc:sldMk cId="119815331" sldId="257"/>
        </pc:sldMkLst>
      </pc:sldChg>
      <pc:sldChg chg="del">
        <pc:chgData name="Florian Zippel" userId="2eb7ccd1801150eb" providerId="LiveId" clId="{0186F24D-4DB9-0D49-92E5-1959B15E5C28}" dt="2021-01-12T18:41:39.926" v="65" actId="2696"/>
        <pc:sldMkLst>
          <pc:docMk/>
          <pc:sldMk cId="4144215853" sldId="258"/>
        </pc:sldMkLst>
      </pc:sldChg>
      <pc:sldChg chg="del">
        <pc:chgData name="Florian Zippel" userId="2eb7ccd1801150eb" providerId="LiveId" clId="{0186F24D-4DB9-0D49-92E5-1959B15E5C28}" dt="2021-01-12T18:41:40.753" v="66" actId="2696"/>
        <pc:sldMkLst>
          <pc:docMk/>
          <pc:sldMk cId="1677926013" sldId="259"/>
        </pc:sldMkLst>
      </pc:sldChg>
      <pc:sldChg chg="addSp delSp modSp mod modClrScheme chgLayout">
        <pc:chgData name="Florian Zippel" userId="2eb7ccd1801150eb" providerId="LiveId" clId="{0186F24D-4DB9-0D49-92E5-1959B15E5C28}" dt="2021-01-16T13:33:53.934" v="2209" actId="20577"/>
        <pc:sldMkLst>
          <pc:docMk/>
          <pc:sldMk cId="341255164" sldId="260"/>
        </pc:sldMkLst>
      </pc:sldChg>
      <pc:sldChg chg="addSp delSp modSp new mod">
        <pc:chgData name="Florian Zippel" userId="2eb7ccd1801150eb" providerId="LiveId" clId="{0186F24D-4DB9-0D49-92E5-1959B15E5C28}" dt="2021-01-14T19:07:20.032" v="1855" actId="6549"/>
        <pc:sldMkLst>
          <pc:docMk/>
          <pc:sldMk cId="326528635" sldId="261"/>
        </pc:sldMkLst>
      </pc:sldChg>
      <pc:sldChg chg="del">
        <pc:chgData name="Florian Zippel" userId="2eb7ccd1801150eb" providerId="LiveId" clId="{0186F24D-4DB9-0D49-92E5-1959B15E5C28}" dt="2021-01-12T18:41:39.336" v="64" actId="2696"/>
        <pc:sldMkLst>
          <pc:docMk/>
          <pc:sldMk cId="4099530604" sldId="261"/>
        </pc:sldMkLst>
      </pc:sldChg>
      <pc:sldChg chg="modSp new mod">
        <pc:chgData name="Florian Zippel" userId="2eb7ccd1801150eb" providerId="LiveId" clId="{0186F24D-4DB9-0D49-92E5-1959B15E5C28}" dt="2021-02-09T07:40:16.176" v="2711" actId="20577"/>
        <pc:sldMkLst>
          <pc:docMk/>
          <pc:sldMk cId="1588708652" sldId="262"/>
        </pc:sldMkLst>
      </pc:sldChg>
      <pc:sldChg chg="addSp delSp modSp new mod ord modClrScheme chgLayout">
        <pc:chgData name="Florian Zippel" userId="2eb7ccd1801150eb" providerId="LiveId" clId="{0186F24D-4DB9-0D49-92E5-1959B15E5C28}" dt="2021-01-14T19:02:37.078" v="1853" actId="20577"/>
        <pc:sldMkLst>
          <pc:docMk/>
          <pc:sldMk cId="599865457" sldId="263"/>
        </pc:sldMkLst>
      </pc:sldChg>
      <pc:sldChg chg="addSp delSp modSp add mod">
        <pc:chgData name="Florian Zippel" userId="2eb7ccd1801150eb" providerId="LiveId" clId="{0186F24D-4DB9-0D49-92E5-1959B15E5C28}" dt="2021-01-16T13:37:31.898" v="2250" actId="21"/>
        <pc:sldMkLst>
          <pc:docMk/>
          <pc:sldMk cId="3376354448" sldId="264"/>
        </pc:sldMkLst>
      </pc:sldChg>
      <pc:sldChg chg="delSp modSp add mod">
        <pc:chgData name="Florian Zippel" userId="2eb7ccd1801150eb" providerId="LiveId" clId="{0186F24D-4DB9-0D49-92E5-1959B15E5C28}" dt="2021-01-16T13:34:09.402" v="2216" actId="20577"/>
        <pc:sldMkLst>
          <pc:docMk/>
          <pc:sldMk cId="3415831490" sldId="265"/>
        </pc:sldMkLst>
      </pc:sldChg>
      <pc:sldChg chg="addSp modSp add mod ord">
        <pc:chgData name="Florian Zippel" userId="2eb7ccd1801150eb" providerId="LiveId" clId="{0186F24D-4DB9-0D49-92E5-1959B15E5C28}" dt="2021-01-16T13:35:25.058" v="2249" actId="20577"/>
        <pc:sldMkLst>
          <pc:docMk/>
          <pc:sldMk cId="3117749159" sldId="266"/>
        </pc:sldMkLst>
      </pc:sldChg>
      <pc:sldChg chg="addSp delSp modSp add mod">
        <pc:chgData name="Florian Zippel" userId="2eb7ccd1801150eb" providerId="LiveId" clId="{0186F24D-4DB9-0D49-92E5-1959B15E5C28}" dt="2021-01-19T19:29:03.571" v="2668" actId="20577"/>
        <pc:sldMkLst>
          <pc:docMk/>
          <pc:sldMk cId="3184231494" sldId="267"/>
        </pc:sldMkLst>
      </pc:sldChg>
      <pc:sldChg chg="addSp modSp add mod">
        <pc:chgData name="Florian Zippel" userId="2eb7ccd1801150eb" providerId="LiveId" clId="{0186F24D-4DB9-0D49-92E5-1959B15E5C28}" dt="2021-02-09T07:40:00.638" v="2709" actId="20577"/>
        <pc:sldMkLst>
          <pc:docMk/>
          <pc:sldMk cId="2348306361" sldId="268"/>
        </pc:sldMkLst>
      </pc:sldChg>
      <pc:sldChg chg="addSp delSp modSp add mod">
        <pc:chgData name="Florian Zippel" userId="2eb7ccd1801150eb" providerId="LiveId" clId="{0186F24D-4DB9-0D49-92E5-1959B15E5C28}" dt="2021-01-16T13:49:23.381" v="2320" actId="478"/>
        <pc:sldMkLst>
          <pc:docMk/>
          <pc:sldMk cId="533580067" sldId="269"/>
        </pc:sldMkLst>
      </pc:sldChg>
      <pc:sldChg chg="addSp modSp add mod ord">
        <pc:chgData name="Florian Zippel" userId="2eb7ccd1801150eb" providerId="LiveId" clId="{0186F24D-4DB9-0D49-92E5-1959B15E5C28}" dt="2021-01-19T19:07:37.123" v="2496" actId="20577"/>
        <pc:sldMkLst>
          <pc:docMk/>
          <pc:sldMk cId="1386091070" sldId="270"/>
        </pc:sldMkLst>
      </pc:sldChg>
      <pc:sldChg chg="addSp delSp modSp add mod">
        <pc:chgData name="Florian Zippel" userId="2eb7ccd1801150eb" providerId="LiveId" clId="{0186F24D-4DB9-0D49-92E5-1959B15E5C28}" dt="2021-01-19T19:19:32.222" v="2517" actId="20577"/>
        <pc:sldMkLst>
          <pc:docMk/>
          <pc:sldMk cId="3516469515" sldId="271"/>
        </pc:sldMkLst>
      </pc:sldChg>
      <pc:sldChg chg="addSp delSp modSp add mod">
        <pc:chgData name="Florian Zippel" userId="2eb7ccd1801150eb" providerId="LiveId" clId="{0186F24D-4DB9-0D49-92E5-1959B15E5C28}" dt="2021-01-19T19:24:55.777" v="2545" actId="1076"/>
        <pc:sldMkLst>
          <pc:docMk/>
          <pc:sldMk cId="957081241" sldId="272"/>
        </pc:sldMkLst>
      </pc:sldChg>
      <pc:sldChg chg="addSp delSp modSp add mod ord">
        <pc:chgData name="Florian Zippel" userId="2eb7ccd1801150eb" providerId="LiveId" clId="{0186F24D-4DB9-0D49-92E5-1959B15E5C28}" dt="2021-01-16T13:47:21.500" v="2305" actId="20577"/>
        <pc:sldMkLst>
          <pc:docMk/>
          <pc:sldMk cId="2038223177" sldId="273"/>
        </pc:sldMkLst>
      </pc:sldChg>
      <pc:sldChg chg="add del">
        <pc:chgData name="Florian Zippel" userId="2eb7ccd1801150eb" providerId="LiveId" clId="{0186F24D-4DB9-0D49-92E5-1959B15E5C28}" dt="2021-01-14T18:42:54.418" v="1527" actId="2696"/>
        <pc:sldMkLst>
          <pc:docMk/>
          <pc:sldMk cId="3585128495" sldId="273"/>
        </pc:sldMkLst>
      </pc:sldChg>
      <pc:sldMasterChg chg="modSp modSldLayout">
        <pc:chgData name="Florian Zippel" userId="2eb7ccd1801150eb" providerId="LiveId" clId="{0186F24D-4DB9-0D49-92E5-1959B15E5C28}" dt="2021-01-12T18:46:21.941" v="100" actId="478"/>
        <pc:sldMasterMkLst>
          <pc:docMk/>
          <pc:sldMasterMk cId="235450471" sldId="2147483669"/>
        </pc:sldMasterMkLst>
        <pc:sldLayoutChg chg="modSp">
          <pc:chgData name="Florian Zippel" userId="2eb7ccd1801150eb" providerId="LiveId" clId="{0186F24D-4DB9-0D49-92E5-1959B15E5C28}" dt="2021-01-12T18:44:34.886" v="82" actId="14100"/>
          <pc:sldLayoutMkLst>
            <pc:docMk/>
            <pc:sldMasterMk cId="235450471" sldId="2147483669"/>
            <pc:sldLayoutMk cId="1176186445" sldId="2147483670"/>
          </pc:sldLayoutMkLst>
        </pc:sldLayoutChg>
        <pc:sldLayoutChg chg="addSp delSp modSp">
          <pc:chgData name="Florian Zippel" userId="2eb7ccd1801150eb" providerId="LiveId" clId="{0186F24D-4DB9-0D49-92E5-1959B15E5C28}" dt="2021-01-12T18:45:39.979" v="86" actId="478"/>
          <pc:sldLayoutMkLst>
            <pc:docMk/>
            <pc:sldMasterMk cId="235450471" sldId="2147483669"/>
            <pc:sldLayoutMk cId="271766614" sldId="2147483671"/>
          </pc:sldLayoutMkLst>
        </pc:sldLayoutChg>
        <pc:sldLayoutChg chg="modSp">
          <pc:chgData name="Florian Zippel" userId="2eb7ccd1801150eb" providerId="LiveId" clId="{0186F24D-4DB9-0D49-92E5-1959B15E5C28}" dt="2021-01-12T18:45:14.745" v="84" actId="14100"/>
          <pc:sldLayoutMkLst>
            <pc:docMk/>
            <pc:sldMasterMk cId="235450471" sldId="2147483669"/>
            <pc:sldLayoutMk cId="3646049661" sldId="2147483672"/>
          </pc:sldLayoutMkLst>
        </pc:sldLayoutChg>
        <pc:sldLayoutChg chg="addSp delSp modSp">
          <pc:chgData name="Florian Zippel" userId="2eb7ccd1801150eb" providerId="LiveId" clId="{0186F24D-4DB9-0D49-92E5-1959B15E5C28}" dt="2021-01-12T18:45:46.616" v="88" actId="478"/>
          <pc:sldLayoutMkLst>
            <pc:docMk/>
            <pc:sldMasterMk cId="235450471" sldId="2147483669"/>
            <pc:sldLayoutMk cId="3250229037" sldId="2147483673"/>
          </pc:sldLayoutMkLst>
        </pc:sldLayoutChg>
        <pc:sldLayoutChg chg="addSp delSp modSp">
          <pc:chgData name="Florian Zippel" userId="2eb7ccd1801150eb" providerId="LiveId" clId="{0186F24D-4DB9-0D49-92E5-1959B15E5C28}" dt="2021-01-12T18:45:52.297" v="90" actId="478"/>
          <pc:sldLayoutMkLst>
            <pc:docMk/>
            <pc:sldMasterMk cId="235450471" sldId="2147483669"/>
            <pc:sldLayoutMk cId="3648801537" sldId="2147483674"/>
          </pc:sldLayoutMkLst>
        </pc:sldLayoutChg>
        <pc:sldLayoutChg chg="addSp delSp modSp">
          <pc:chgData name="Florian Zippel" userId="2eb7ccd1801150eb" providerId="LiveId" clId="{0186F24D-4DB9-0D49-92E5-1959B15E5C28}" dt="2021-01-12T18:45:57.090" v="92" actId="478"/>
          <pc:sldLayoutMkLst>
            <pc:docMk/>
            <pc:sldMasterMk cId="235450471" sldId="2147483669"/>
            <pc:sldLayoutMk cId="2378521423" sldId="2147483675"/>
          </pc:sldLayoutMkLst>
        </pc:sldLayoutChg>
        <pc:sldLayoutChg chg="addSp delSp modSp">
          <pc:chgData name="Florian Zippel" userId="2eb7ccd1801150eb" providerId="LiveId" clId="{0186F24D-4DB9-0D49-92E5-1959B15E5C28}" dt="2021-01-12T18:46:06.415" v="94" actId="478"/>
          <pc:sldLayoutMkLst>
            <pc:docMk/>
            <pc:sldMasterMk cId="235450471" sldId="2147483669"/>
            <pc:sldLayoutMk cId="1378002075" sldId="2147483676"/>
          </pc:sldLayoutMkLst>
        </pc:sldLayoutChg>
        <pc:sldLayoutChg chg="addSp delSp modSp">
          <pc:chgData name="Florian Zippel" userId="2eb7ccd1801150eb" providerId="LiveId" clId="{0186F24D-4DB9-0D49-92E5-1959B15E5C28}" dt="2021-01-12T18:46:12.097" v="96" actId="478"/>
          <pc:sldLayoutMkLst>
            <pc:docMk/>
            <pc:sldMasterMk cId="235450471" sldId="2147483669"/>
            <pc:sldLayoutMk cId="4202200014" sldId="2147483677"/>
          </pc:sldLayoutMkLst>
        </pc:sldLayoutChg>
        <pc:sldLayoutChg chg="addSp delSp modSp">
          <pc:chgData name="Florian Zippel" userId="2eb7ccd1801150eb" providerId="LiveId" clId="{0186F24D-4DB9-0D49-92E5-1959B15E5C28}" dt="2021-01-12T18:46:16.833" v="98" actId="478"/>
          <pc:sldLayoutMkLst>
            <pc:docMk/>
            <pc:sldMasterMk cId="235450471" sldId="2147483669"/>
            <pc:sldLayoutMk cId="2907975040" sldId="2147483678"/>
          </pc:sldLayoutMkLst>
        </pc:sldLayoutChg>
        <pc:sldLayoutChg chg="addSp delSp modSp">
          <pc:chgData name="Florian Zippel" userId="2eb7ccd1801150eb" providerId="LiveId" clId="{0186F24D-4DB9-0D49-92E5-1959B15E5C28}" dt="2021-01-12T18:46:21.941" v="100" actId="478"/>
          <pc:sldLayoutMkLst>
            <pc:docMk/>
            <pc:sldMasterMk cId="235450471" sldId="2147483669"/>
            <pc:sldLayoutMk cId="2850336911" sldId="2147483679"/>
          </pc:sldLayoutMkLst>
        </pc:sldLayoutChg>
        <pc:sldLayoutChg chg="modSp">
          <pc:chgData name="Florian Zippel" userId="2eb7ccd1801150eb" providerId="LiveId" clId="{0186F24D-4DB9-0D49-92E5-1959B15E5C28}" dt="2021-01-12T18:41:58.156" v="69"/>
          <pc:sldLayoutMkLst>
            <pc:docMk/>
            <pc:sldMasterMk cId="235450471" sldId="2147483669"/>
            <pc:sldLayoutMk cId="2701370523" sldId="2147483680"/>
          </pc:sldLayoutMkLst>
        </pc:sldLayoutChg>
      </pc:sldMasterChg>
    </pc:docChg>
  </pc:docChgLst>
  <pc:docChgLst>
    <pc:chgData name="Weippert, Ralf" userId="4734ca83-56bf-447c-99ee-e3cf37cf4acd" providerId="ADAL" clId="{85F9B70C-709D-4CEF-A586-F264F5876D71}"/>
    <pc:docChg chg="modMainMaster">
      <pc:chgData name="Weippert, Ralf" userId="4734ca83-56bf-447c-99ee-e3cf37cf4acd" providerId="ADAL" clId="{85F9B70C-709D-4CEF-A586-F264F5876D71}" dt="2024-12-03T20:01:15.286" v="39"/>
      <pc:docMkLst>
        <pc:docMk/>
      </pc:docMkLst>
      <pc:sldMasterChg chg="modSldLayout">
        <pc:chgData name="Weippert, Ralf" userId="4734ca83-56bf-447c-99ee-e3cf37cf4acd" providerId="ADAL" clId="{85F9B70C-709D-4CEF-A586-F264F5876D71}" dt="2024-12-03T20:01:15.286" v="39"/>
        <pc:sldMasterMkLst>
          <pc:docMk/>
          <pc:sldMasterMk cId="235450471" sldId="2147483669"/>
        </pc:sldMasterMkLst>
        <pc:sldLayoutChg chg="modSp mod">
          <pc:chgData name="Weippert, Ralf" userId="4734ca83-56bf-447c-99ee-e3cf37cf4acd" providerId="ADAL" clId="{85F9B70C-709D-4CEF-A586-F264F5876D71}" dt="2024-12-03T20:00:47.241" v="22" actId="20577"/>
          <pc:sldLayoutMkLst>
            <pc:docMk/>
            <pc:sldMasterMk cId="235450471" sldId="2147483669"/>
            <pc:sldLayoutMk cId="1176186445" sldId="2147483670"/>
          </pc:sldLayoutMkLst>
        </pc:sldLayoutChg>
        <pc:sldLayoutChg chg="modSp mod">
          <pc:chgData name="Weippert, Ralf" userId="4734ca83-56bf-447c-99ee-e3cf37cf4acd" providerId="ADAL" clId="{85F9B70C-709D-4CEF-A586-F264F5876D71}" dt="2024-12-03T20:00:39.609" v="12" actId="20577"/>
          <pc:sldLayoutMkLst>
            <pc:docMk/>
            <pc:sldMasterMk cId="235450471" sldId="2147483669"/>
            <pc:sldLayoutMk cId="271766614" sldId="2147483671"/>
          </pc:sldLayoutMkLst>
        </pc:sldLayoutChg>
        <pc:sldLayoutChg chg="modSp mod">
          <pc:chgData name="Weippert, Ralf" userId="4734ca83-56bf-447c-99ee-e3cf37cf4acd" providerId="ADAL" clId="{85F9B70C-709D-4CEF-A586-F264F5876D71}" dt="2024-12-03T20:00:53.433" v="32" actId="20577"/>
          <pc:sldLayoutMkLst>
            <pc:docMk/>
            <pc:sldMasterMk cId="235450471" sldId="2147483669"/>
            <pc:sldLayoutMk cId="3646049661" sldId="2147483672"/>
          </pc:sldLayoutMkLst>
        </pc:sldLayoutChg>
        <pc:sldLayoutChg chg="modSp mod">
          <pc:chgData name="Weippert, Ralf" userId="4734ca83-56bf-447c-99ee-e3cf37cf4acd" providerId="ADAL" clId="{85F9B70C-709D-4CEF-A586-F264F5876D71}" dt="2024-12-03T20:00:59.597" v="33"/>
          <pc:sldLayoutMkLst>
            <pc:docMk/>
            <pc:sldMasterMk cId="235450471" sldId="2147483669"/>
            <pc:sldLayoutMk cId="3250229037" sldId="2147483673"/>
          </pc:sldLayoutMkLst>
        </pc:sldLayoutChg>
        <pc:sldLayoutChg chg="modSp mod">
          <pc:chgData name="Weippert, Ralf" userId="4734ca83-56bf-447c-99ee-e3cf37cf4acd" providerId="ADAL" clId="{85F9B70C-709D-4CEF-A586-F264F5876D71}" dt="2024-12-03T20:01:02.181" v="34"/>
          <pc:sldLayoutMkLst>
            <pc:docMk/>
            <pc:sldMasterMk cId="235450471" sldId="2147483669"/>
            <pc:sldLayoutMk cId="3648801537" sldId="2147483674"/>
          </pc:sldLayoutMkLst>
        </pc:sldLayoutChg>
        <pc:sldLayoutChg chg="modSp mod">
          <pc:chgData name="Weippert, Ralf" userId="4734ca83-56bf-447c-99ee-e3cf37cf4acd" providerId="ADAL" clId="{85F9B70C-709D-4CEF-A586-F264F5876D71}" dt="2024-12-03T20:01:04.484" v="35"/>
          <pc:sldLayoutMkLst>
            <pc:docMk/>
            <pc:sldMasterMk cId="235450471" sldId="2147483669"/>
            <pc:sldLayoutMk cId="2378521423" sldId="2147483675"/>
          </pc:sldLayoutMkLst>
        </pc:sldLayoutChg>
        <pc:sldLayoutChg chg="modSp mod">
          <pc:chgData name="Weippert, Ralf" userId="4734ca83-56bf-447c-99ee-e3cf37cf4acd" providerId="ADAL" clId="{85F9B70C-709D-4CEF-A586-F264F5876D71}" dt="2024-12-03T20:01:06.845" v="36"/>
          <pc:sldLayoutMkLst>
            <pc:docMk/>
            <pc:sldMasterMk cId="235450471" sldId="2147483669"/>
            <pc:sldLayoutMk cId="1378002075" sldId="2147483676"/>
          </pc:sldLayoutMkLst>
        </pc:sldLayoutChg>
        <pc:sldLayoutChg chg="modSp mod">
          <pc:chgData name="Weippert, Ralf" userId="4734ca83-56bf-447c-99ee-e3cf37cf4acd" providerId="ADAL" clId="{85F9B70C-709D-4CEF-A586-F264F5876D71}" dt="2024-12-03T20:01:09.380" v="37"/>
          <pc:sldLayoutMkLst>
            <pc:docMk/>
            <pc:sldMasterMk cId="235450471" sldId="2147483669"/>
            <pc:sldLayoutMk cId="4202200014" sldId="2147483677"/>
          </pc:sldLayoutMkLst>
        </pc:sldLayoutChg>
        <pc:sldLayoutChg chg="modSp mod">
          <pc:chgData name="Weippert, Ralf" userId="4734ca83-56bf-447c-99ee-e3cf37cf4acd" providerId="ADAL" clId="{85F9B70C-709D-4CEF-A586-F264F5876D71}" dt="2024-12-03T20:01:12.564" v="38"/>
          <pc:sldLayoutMkLst>
            <pc:docMk/>
            <pc:sldMasterMk cId="235450471" sldId="2147483669"/>
            <pc:sldLayoutMk cId="2907975040" sldId="2147483678"/>
          </pc:sldLayoutMkLst>
        </pc:sldLayoutChg>
        <pc:sldLayoutChg chg="modSp mod">
          <pc:chgData name="Weippert, Ralf" userId="4734ca83-56bf-447c-99ee-e3cf37cf4acd" providerId="ADAL" clId="{85F9B70C-709D-4CEF-A586-F264F5876D71}" dt="2024-12-03T20:01:15.286" v="39"/>
          <pc:sldLayoutMkLst>
            <pc:docMk/>
            <pc:sldMasterMk cId="235450471" sldId="2147483669"/>
            <pc:sldLayoutMk cId="2850336911" sldId="2147483679"/>
          </pc:sldLayoutMkLst>
        </pc:sldLayoutChg>
      </pc:sldMasterChg>
    </pc:docChg>
  </pc:docChgLst>
  <pc:docChgLst>
    <pc:chgData name="Florian Zippel" userId="2eb7ccd1801150eb" providerId="Windows Live" clId="Web-{45A8935C-6C5C-4D01-B76C-9E6A5DB79B33}"/>
    <pc:docChg chg="delSld modSld">
      <pc:chgData name="Florian Zippel" userId="2eb7ccd1801150eb" providerId="Windows Live" clId="Web-{45A8935C-6C5C-4D01-B76C-9E6A5DB79B33}" dt="2021-09-01T09:06:47.520" v="50"/>
      <pc:docMkLst>
        <pc:docMk/>
      </pc:docMkLst>
      <pc:sldChg chg="modSp">
        <pc:chgData name="Florian Zippel" userId="2eb7ccd1801150eb" providerId="Windows Live" clId="Web-{45A8935C-6C5C-4D01-B76C-9E6A5DB79B33}" dt="2021-09-01T08:59:51.883" v="3" actId="20577"/>
        <pc:sldMkLst>
          <pc:docMk/>
          <pc:sldMk cId="3167869318" sldId="256"/>
        </pc:sldMkLst>
      </pc:sldChg>
      <pc:sldChg chg="modSp">
        <pc:chgData name="Florian Zippel" userId="2eb7ccd1801150eb" providerId="Windows Live" clId="Web-{45A8935C-6C5C-4D01-B76C-9E6A5DB79B33}" dt="2021-09-01T09:00:07.071" v="6" actId="20577"/>
        <pc:sldMkLst>
          <pc:docMk/>
          <pc:sldMk cId="2919099954" sldId="265"/>
        </pc:sldMkLst>
      </pc:sldChg>
      <pc:sldChg chg="modSp">
        <pc:chgData name="Florian Zippel" userId="2eb7ccd1801150eb" providerId="Windows Live" clId="Web-{45A8935C-6C5C-4D01-B76C-9E6A5DB79B33}" dt="2021-09-01T09:00:14.868" v="7" actId="20577"/>
        <pc:sldMkLst>
          <pc:docMk/>
          <pc:sldMk cId="1966545058" sldId="266"/>
        </pc:sldMkLst>
      </pc:sldChg>
      <pc:sldChg chg="modSp">
        <pc:chgData name="Florian Zippel" userId="2eb7ccd1801150eb" providerId="Windows Live" clId="Web-{45A8935C-6C5C-4D01-B76C-9E6A5DB79B33}" dt="2021-09-01T09:06:44.676" v="48" actId="20577"/>
        <pc:sldMkLst>
          <pc:docMk/>
          <pc:sldMk cId="3446079137" sldId="267"/>
        </pc:sldMkLst>
      </pc:sldChg>
      <pc:sldChg chg="del">
        <pc:chgData name="Florian Zippel" userId="2eb7ccd1801150eb" providerId="Windows Live" clId="Web-{45A8935C-6C5C-4D01-B76C-9E6A5DB79B33}" dt="2021-09-01T09:06:46.270" v="49"/>
        <pc:sldMkLst>
          <pc:docMk/>
          <pc:sldMk cId="443442964" sldId="268"/>
        </pc:sldMkLst>
      </pc:sldChg>
      <pc:sldChg chg="del">
        <pc:chgData name="Florian Zippel" userId="2eb7ccd1801150eb" providerId="Windows Live" clId="Web-{45A8935C-6C5C-4D01-B76C-9E6A5DB79B33}" dt="2021-09-01T09:06:47.520" v="50"/>
        <pc:sldMkLst>
          <pc:docMk/>
          <pc:sldMk cId="3168937881" sldId="269"/>
        </pc:sldMkLst>
      </pc:sldChg>
    </pc:docChg>
  </pc:docChgLst>
  <pc:docChgLst>
    <pc:chgData name="Florian Zippel" userId="2eb7ccd1801150eb" providerId="LiveId" clId="{73AE52CF-31E5-4346-9B28-E112B1061DC6}"/>
    <pc:docChg chg="undo redo custSel addSld delSld modSld sldOrd modMainMaster">
      <pc:chgData name="Florian Zippel" userId="2eb7ccd1801150eb" providerId="LiveId" clId="{73AE52CF-31E5-4346-9B28-E112B1061DC6}" dt="2021-02-13T09:56:19.751" v="6894" actId="20577"/>
      <pc:docMkLst>
        <pc:docMk/>
      </pc:docMkLst>
      <pc:sldChg chg="modSp mod">
        <pc:chgData name="Florian Zippel" userId="2eb7ccd1801150eb" providerId="LiveId" clId="{73AE52CF-31E5-4346-9B28-E112B1061DC6}" dt="2021-02-12T12:02:34.416" v="58" actId="20577"/>
        <pc:sldMkLst>
          <pc:docMk/>
          <pc:sldMk cId="3167869318" sldId="256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341255164" sldId="260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326528635" sldId="261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1588708652" sldId="262"/>
        </pc:sldMkLst>
      </pc:sldChg>
      <pc:sldChg chg="modSp mod">
        <pc:chgData name="Florian Zippel" userId="2eb7ccd1801150eb" providerId="LiveId" clId="{73AE52CF-31E5-4346-9B28-E112B1061DC6}" dt="2021-02-12T14:24:40.093" v="6517" actId="20577"/>
        <pc:sldMkLst>
          <pc:docMk/>
          <pc:sldMk cId="599865457" sldId="263"/>
        </pc:sldMkLst>
      </pc:sldChg>
      <pc:sldChg chg="modSp new mod">
        <pc:chgData name="Florian Zippel" userId="2eb7ccd1801150eb" providerId="LiveId" clId="{73AE52CF-31E5-4346-9B28-E112B1061DC6}" dt="2021-02-12T12:26:13.255" v="448" actId="20577"/>
        <pc:sldMkLst>
          <pc:docMk/>
          <pc:sldMk cId="900816382" sldId="264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3376354448" sldId="264"/>
        </pc:sldMkLst>
      </pc:sldChg>
      <pc:sldChg chg="addSp delSp modSp new mod">
        <pc:chgData name="Florian Zippel" userId="2eb7ccd1801150eb" providerId="LiveId" clId="{73AE52CF-31E5-4346-9B28-E112B1061DC6}" dt="2021-02-12T12:36:11.409" v="689" actId="20577"/>
        <pc:sldMkLst>
          <pc:docMk/>
          <pc:sldMk cId="614179291" sldId="265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3415831490" sldId="265"/>
        </pc:sldMkLst>
      </pc:sldChg>
      <pc:sldChg chg="modSp add mod modNotesTx">
        <pc:chgData name="Florian Zippel" userId="2eb7ccd1801150eb" providerId="LiveId" clId="{73AE52CF-31E5-4346-9B28-E112B1061DC6}" dt="2021-02-12T12:45:08.793" v="1667" actId="20577"/>
        <pc:sldMkLst>
          <pc:docMk/>
          <pc:sldMk cId="2193318335" sldId="266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3117749159" sldId="266"/>
        </pc:sldMkLst>
      </pc:sldChg>
      <pc:sldChg chg="modSp add mod modNotesTx">
        <pc:chgData name="Florian Zippel" userId="2eb7ccd1801150eb" providerId="LiveId" clId="{73AE52CF-31E5-4346-9B28-E112B1061DC6}" dt="2021-02-12T12:49:05.264" v="2137" actId="20577"/>
        <pc:sldMkLst>
          <pc:docMk/>
          <pc:sldMk cId="809996986" sldId="267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3184231494" sldId="267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2348306361" sldId="268"/>
        </pc:sldMkLst>
      </pc:sldChg>
      <pc:sldChg chg="modSp add mod modNotesTx">
        <pc:chgData name="Florian Zippel" userId="2eb7ccd1801150eb" providerId="LiveId" clId="{73AE52CF-31E5-4346-9B28-E112B1061DC6}" dt="2021-02-12T12:54:43.645" v="2730" actId="20577"/>
        <pc:sldMkLst>
          <pc:docMk/>
          <pc:sldMk cId="3731026885" sldId="268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533580067" sldId="269"/>
        </pc:sldMkLst>
      </pc:sldChg>
      <pc:sldChg chg="addSp modSp add mod modNotesTx">
        <pc:chgData name="Florian Zippel" userId="2eb7ccd1801150eb" providerId="LiveId" clId="{73AE52CF-31E5-4346-9B28-E112B1061DC6}" dt="2021-02-12T14:16:42.039" v="6038" actId="1036"/>
        <pc:sldMkLst>
          <pc:docMk/>
          <pc:sldMk cId="847256252" sldId="269"/>
        </pc:sldMkLst>
      </pc:sldChg>
      <pc:sldChg chg="modSp add mod modNotesTx">
        <pc:chgData name="Florian Zippel" userId="2eb7ccd1801150eb" providerId="LiveId" clId="{73AE52CF-31E5-4346-9B28-E112B1061DC6}" dt="2021-02-12T13:10:06.789" v="3333" actId="207"/>
        <pc:sldMkLst>
          <pc:docMk/>
          <pc:sldMk cId="524096880" sldId="270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1386091070" sldId="270"/>
        </pc:sldMkLst>
      </pc:sldChg>
      <pc:sldChg chg="addSp delSp modSp new mod">
        <pc:chgData name="Florian Zippel" userId="2eb7ccd1801150eb" providerId="LiveId" clId="{73AE52CF-31E5-4346-9B28-E112B1061DC6}" dt="2021-02-12T13:26:31.108" v="4082"/>
        <pc:sldMkLst>
          <pc:docMk/>
          <pc:sldMk cId="3120101581" sldId="271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3516469515" sldId="271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957081241" sldId="272"/>
        </pc:sldMkLst>
      </pc:sldChg>
      <pc:sldChg chg="addSp delSp modSp add mod">
        <pc:chgData name="Florian Zippel" userId="2eb7ccd1801150eb" providerId="LiveId" clId="{73AE52CF-31E5-4346-9B28-E112B1061DC6}" dt="2021-02-12T13:28:04.471" v="4090" actId="14100"/>
        <pc:sldMkLst>
          <pc:docMk/>
          <pc:sldMk cId="1492819833" sldId="272"/>
        </pc:sldMkLst>
      </pc:sldChg>
      <pc:sldChg chg="modSp new mod">
        <pc:chgData name="Florian Zippel" userId="2eb7ccd1801150eb" providerId="LiveId" clId="{73AE52CF-31E5-4346-9B28-E112B1061DC6}" dt="2021-02-12T14:01:02.298" v="5131" actId="20577"/>
        <pc:sldMkLst>
          <pc:docMk/>
          <pc:sldMk cId="117551155" sldId="273"/>
        </pc:sldMkLst>
      </pc:sldChg>
      <pc:sldChg chg="del">
        <pc:chgData name="Florian Zippel" userId="2eb7ccd1801150eb" providerId="LiveId" clId="{73AE52CF-31E5-4346-9B28-E112B1061DC6}" dt="2021-02-12T12:02:43.818" v="59" actId="2696"/>
        <pc:sldMkLst>
          <pc:docMk/>
          <pc:sldMk cId="2038223177" sldId="273"/>
        </pc:sldMkLst>
      </pc:sldChg>
      <pc:sldChg chg="modSp add mod modNotesTx">
        <pc:chgData name="Florian Zippel" userId="2eb7ccd1801150eb" providerId="LiveId" clId="{73AE52CF-31E5-4346-9B28-E112B1061DC6}" dt="2021-02-12T14:01:12.507" v="5173" actId="20577"/>
        <pc:sldMkLst>
          <pc:docMk/>
          <pc:sldMk cId="762370851" sldId="274"/>
        </pc:sldMkLst>
      </pc:sldChg>
      <pc:sldChg chg="addSp modSp add mod">
        <pc:chgData name="Florian Zippel" userId="2eb7ccd1801150eb" providerId="LiveId" clId="{73AE52CF-31E5-4346-9B28-E112B1061DC6}" dt="2021-02-13T09:56:19.751" v="6894" actId="20577"/>
        <pc:sldMkLst>
          <pc:docMk/>
          <pc:sldMk cId="3970571699" sldId="275"/>
        </pc:sldMkLst>
      </pc:sldChg>
      <pc:sldChg chg="addSp modSp add mod ord">
        <pc:chgData name="Florian Zippel" userId="2eb7ccd1801150eb" providerId="LiveId" clId="{73AE52CF-31E5-4346-9B28-E112B1061DC6}" dt="2021-02-12T14:11:25.781" v="5800" actId="1076"/>
        <pc:sldMkLst>
          <pc:docMk/>
          <pc:sldMk cId="4090022311" sldId="276"/>
        </pc:sldMkLst>
      </pc:sldChg>
      <pc:sldChg chg="modSp add mod">
        <pc:chgData name="Florian Zippel" userId="2eb7ccd1801150eb" providerId="LiveId" clId="{73AE52CF-31E5-4346-9B28-E112B1061DC6}" dt="2021-02-12T14:19:16.927" v="6292" actId="20577"/>
        <pc:sldMkLst>
          <pc:docMk/>
          <pc:sldMk cId="4218938419" sldId="277"/>
        </pc:sldMkLst>
      </pc:sldChg>
      <pc:sldChg chg="modSp new mod">
        <pc:chgData name="Florian Zippel" userId="2eb7ccd1801150eb" providerId="LiveId" clId="{73AE52CF-31E5-4346-9B28-E112B1061DC6}" dt="2021-02-12T14:24:15.885" v="6505" actId="20577"/>
        <pc:sldMkLst>
          <pc:docMk/>
          <pc:sldMk cId="762103512" sldId="278"/>
        </pc:sldMkLst>
      </pc:sldChg>
      <pc:sldChg chg="addSp delSp modSp new mod">
        <pc:chgData name="Florian Zippel" userId="2eb7ccd1801150eb" providerId="LiveId" clId="{73AE52CF-31E5-4346-9B28-E112B1061DC6}" dt="2021-02-12T14:23:43.099" v="6449"/>
        <pc:sldMkLst>
          <pc:docMk/>
          <pc:sldMk cId="2826999286" sldId="279"/>
        </pc:sldMkLst>
      </pc:sldChg>
      <pc:sldChg chg="addSp modSp new mod">
        <pc:chgData name="Florian Zippel" userId="2eb7ccd1801150eb" providerId="LiveId" clId="{73AE52CF-31E5-4346-9B28-E112B1061DC6}" dt="2021-02-12T14:33:02.193" v="6860" actId="1076"/>
        <pc:sldMkLst>
          <pc:docMk/>
          <pc:sldMk cId="424192881" sldId="280"/>
        </pc:sldMkLst>
      </pc:sldChg>
      <pc:sldMasterChg chg="modSldLayout">
        <pc:chgData name="Florian Zippel" userId="2eb7ccd1801150eb" providerId="LiveId" clId="{73AE52CF-31E5-4346-9B28-E112B1061DC6}" dt="2021-02-12T14:30:48.948" v="6838" actId="478"/>
        <pc:sldMasterMkLst>
          <pc:docMk/>
          <pc:sldMasterMk cId="235450471" sldId="2147483669"/>
        </pc:sldMasterMkLst>
        <pc:sldLayoutChg chg="addSp delSp modSp">
          <pc:chgData name="Florian Zippel" userId="2eb7ccd1801150eb" providerId="LiveId" clId="{73AE52CF-31E5-4346-9B28-E112B1061DC6}" dt="2021-02-12T14:30:48.948" v="6838" actId="478"/>
          <pc:sldLayoutMkLst>
            <pc:docMk/>
            <pc:sldMasterMk cId="235450471" sldId="2147483669"/>
            <pc:sldLayoutMk cId="1176186445" sldId="2147483670"/>
          </pc:sldLayoutMkLst>
        </pc:sldLayoutChg>
      </pc:sldMasterChg>
    </pc:docChg>
  </pc:docChgLst>
  <pc:docChgLst>
    <pc:chgData name="Zippel, Florian" userId="S::florian.zippel@kfvschweinfurt.onmicrosoft.com::cb562776-cde7-45e5-88a5-adaa301c1cc3" providerId="AD" clId="Web-{7EC0CB8C-C1E1-48CA-B9A1-3AF96F4D1327}"/>
    <pc:docChg chg="delSld">
      <pc:chgData name="Zippel, Florian" userId="S::florian.zippel@kfvschweinfurt.onmicrosoft.com::cb562776-cde7-45e5-88a5-adaa301c1cc3" providerId="AD" clId="Web-{7EC0CB8C-C1E1-48CA-B9A1-3AF96F4D1327}" dt="2022-11-09T07:06:34.771" v="0"/>
      <pc:docMkLst>
        <pc:docMk/>
      </pc:docMkLst>
      <pc:sldChg chg="del">
        <pc:chgData name="Zippel, Florian" userId="S::florian.zippel@kfvschweinfurt.onmicrosoft.com::cb562776-cde7-45e5-88a5-adaa301c1cc3" providerId="AD" clId="Web-{7EC0CB8C-C1E1-48CA-B9A1-3AF96F4D1327}" dt="2022-11-09T07:06:34.771" v="0"/>
        <pc:sldMkLst>
          <pc:docMk/>
          <pc:sldMk cId="1032137272" sldId="267"/>
        </pc:sldMkLst>
      </pc:sldChg>
    </pc:docChg>
  </pc:docChgLst>
  <pc:docChgLst>
    <pc:chgData name="Weippert, Ralf" userId="4734ca83-56bf-447c-99ee-e3cf37cf4acd" providerId="ADAL" clId="{45D4F9E8-9372-4BCD-AE51-CC0F217EBCEF}"/>
    <pc:docChg chg="custSel addMainMaster delMainMaster modMainMaster">
      <pc:chgData name="Weippert, Ralf" userId="4734ca83-56bf-447c-99ee-e3cf37cf4acd" providerId="ADAL" clId="{45D4F9E8-9372-4BCD-AE51-CC0F217EBCEF}" dt="2024-12-29T15:46:48.473" v="395" actId="14100"/>
      <pc:docMkLst>
        <pc:docMk/>
      </pc:docMkLst>
      <pc:sldMasterChg chg="modSldLayout sldLayoutOrd">
        <pc:chgData name="Weippert, Ralf" userId="4734ca83-56bf-447c-99ee-e3cf37cf4acd" providerId="ADAL" clId="{45D4F9E8-9372-4BCD-AE51-CC0F217EBCEF}" dt="2024-12-29T15:46:48.473" v="395" actId="14100"/>
        <pc:sldMasterMkLst>
          <pc:docMk/>
          <pc:sldMasterMk cId="235450471" sldId="2147483669"/>
        </pc:sldMasterMkLst>
        <pc:sldLayoutChg chg="addSp delSp modSp mod">
          <pc:chgData name="Weippert, Ralf" userId="4734ca83-56bf-447c-99ee-e3cf37cf4acd" providerId="ADAL" clId="{45D4F9E8-9372-4BCD-AE51-CC0F217EBCEF}" dt="2024-12-29T15:29:45.913" v="76" actId="14100"/>
          <pc:sldLayoutMkLst>
            <pc:docMk/>
            <pc:sldMasterMk cId="235450471" sldId="2147483669"/>
            <pc:sldLayoutMk cId="271766614" sldId="2147483671"/>
          </pc:sldLayoutMkLst>
        </pc:sldLayoutChg>
        <pc:sldLayoutChg chg="modSp mod">
          <pc:chgData name="Weippert, Ralf" userId="4734ca83-56bf-447c-99ee-e3cf37cf4acd" providerId="ADAL" clId="{45D4F9E8-9372-4BCD-AE51-CC0F217EBCEF}" dt="2024-12-29T15:30:46.479" v="81" actId="14100"/>
          <pc:sldLayoutMkLst>
            <pc:docMk/>
            <pc:sldMasterMk cId="235450471" sldId="2147483669"/>
            <pc:sldLayoutMk cId="3646049661" sldId="2147483672"/>
          </pc:sldLayoutMkLst>
        </pc:sldLayoutChg>
        <pc:sldLayoutChg chg="addSp delSp modSp mod">
          <pc:chgData name="Weippert, Ralf" userId="4734ca83-56bf-447c-99ee-e3cf37cf4acd" providerId="ADAL" clId="{45D4F9E8-9372-4BCD-AE51-CC0F217EBCEF}" dt="2024-12-29T15:46:10.488" v="388" actId="14100"/>
          <pc:sldLayoutMkLst>
            <pc:docMk/>
            <pc:sldMasterMk cId="235450471" sldId="2147483669"/>
            <pc:sldLayoutMk cId="3250229037" sldId="2147483673"/>
          </pc:sldLayoutMkLst>
        </pc:sldLayoutChg>
        <pc:sldLayoutChg chg="addSp delSp modSp mod">
          <pc:chgData name="Weippert, Ralf" userId="4734ca83-56bf-447c-99ee-e3cf37cf4acd" providerId="ADAL" clId="{45D4F9E8-9372-4BCD-AE51-CC0F217EBCEF}" dt="2024-12-29T15:46:27.844" v="394" actId="14100"/>
          <pc:sldLayoutMkLst>
            <pc:docMk/>
            <pc:sldMasterMk cId="235450471" sldId="2147483669"/>
            <pc:sldLayoutMk cId="3648801537" sldId="2147483674"/>
          </pc:sldLayoutMkLst>
        </pc:sldLayoutChg>
        <pc:sldLayoutChg chg="addSp delSp modSp mod">
          <pc:chgData name="Weippert, Ralf" userId="4734ca83-56bf-447c-99ee-e3cf37cf4acd" providerId="ADAL" clId="{45D4F9E8-9372-4BCD-AE51-CC0F217EBCEF}" dt="2024-12-29T15:45:35.140" v="380" actId="478"/>
          <pc:sldLayoutMkLst>
            <pc:docMk/>
            <pc:sldMasterMk cId="235450471" sldId="2147483669"/>
            <pc:sldLayoutMk cId="4202200014" sldId="2147483677"/>
          </pc:sldLayoutMkLst>
        </pc:sldLayoutChg>
        <pc:sldLayoutChg chg="addSp delSp modSp mod">
          <pc:chgData name="Weippert, Ralf" userId="4734ca83-56bf-447c-99ee-e3cf37cf4acd" providerId="ADAL" clId="{45D4F9E8-9372-4BCD-AE51-CC0F217EBCEF}" dt="2024-12-29T15:43:41.610" v="321" actId="21"/>
          <pc:sldLayoutMkLst>
            <pc:docMk/>
            <pc:sldMasterMk cId="235450471" sldId="2147483669"/>
            <pc:sldLayoutMk cId="2907975040" sldId="2147483678"/>
          </pc:sldLayoutMkLst>
        </pc:sldLayoutChg>
        <pc:sldLayoutChg chg="addSp delSp modSp mod">
          <pc:chgData name="Weippert, Ralf" userId="4734ca83-56bf-447c-99ee-e3cf37cf4acd" providerId="ADAL" clId="{45D4F9E8-9372-4BCD-AE51-CC0F217EBCEF}" dt="2024-12-29T15:46:48.473" v="395" actId="14100"/>
          <pc:sldLayoutMkLst>
            <pc:docMk/>
            <pc:sldMasterMk cId="235450471" sldId="2147483669"/>
            <pc:sldLayoutMk cId="2850336911" sldId="2147483679"/>
          </pc:sldLayoutMkLst>
        </pc:sldLayoutChg>
        <pc:sldLayoutChg chg="ord">
          <pc:chgData name="Weippert, Ralf" userId="4734ca83-56bf-447c-99ee-e3cf37cf4acd" providerId="ADAL" clId="{45D4F9E8-9372-4BCD-AE51-CC0F217EBCEF}" dt="2024-12-29T15:27:29.052" v="24" actId="20578"/>
          <pc:sldLayoutMkLst>
            <pc:docMk/>
            <pc:sldMasterMk cId="235450471" sldId="2147483669"/>
            <pc:sldLayoutMk cId="3531519096" sldId="2147483681"/>
          </pc:sldLayoutMkLst>
        </pc:sldLayoutChg>
      </pc:sldMasterChg>
      <pc:sldMasterChg chg="new del mod addSldLayout">
        <pc:chgData name="Weippert, Ralf" userId="4734ca83-56bf-447c-99ee-e3cf37cf4acd" providerId="ADAL" clId="{45D4F9E8-9372-4BCD-AE51-CC0F217EBCEF}" dt="2024-12-29T15:27:51.002" v="26" actId="2696"/>
        <pc:sldMasterMkLst>
          <pc:docMk/>
          <pc:sldMasterMk cId="2628721699" sldId="2147483681"/>
        </pc:sldMasterMkLst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2479097321" sldId="2147483682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615301644" sldId="2147483683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925495871" sldId="2147483684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64773306" sldId="2147483685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267102952" sldId="2147483686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379570048" sldId="2147483687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3188430262" sldId="2147483688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945494823" sldId="2147483689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1883257704" sldId="2147483690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3065039035" sldId="2147483691"/>
          </pc:sldLayoutMkLst>
        </pc:sldLayoutChg>
        <pc:sldLayoutChg chg="new replId">
          <pc:chgData name="Weippert, Ralf" userId="4734ca83-56bf-447c-99ee-e3cf37cf4acd" providerId="ADAL" clId="{45D4F9E8-9372-4BCD-AE51-CC0F217EBCEF}" dt="2024-12-29T15:27:45.123" v="25" actId="6938"/>
          <pc:sldLayoutMkLst>
            <pc:docMk/>
            <pc:sldMasterMk cId="2628721699" sldId="2147483681"/>
            <pc:sldLayoutMk cId="2123096370" sldId="2147483692"/>
          </pc:sldLayoutMkLst>
        </pc:sldLayoutChg>
      </pc:sldMasterChg>
    </pc:docChg>
  </pc:docChgLst>
  <pc:docChgLst>
    <pc:chgData name="Florian Zippel" userId="2eb7ccd1801150eb" providerId="LiveId" clId="{A5EBEDC8-765D-2E44-8ABD-CE469BEA5A25}"/>
    <pc:docChg chg="undo custSel modSld">
      <pc:chgData name="Florian Zippel" userId="2eb7ccd1801150eb" providerId="LiveId" clId="{A5EBEDC8-765D-2E44-8ABD-CE469BEA5A25}" dt="2022-01-06T09:53:33.333" v="256" actId="1076"/>
      <pc:docMkLst>
        <pc:docMk/>
      </pc:docMkLst>
      <pc:sldChg chg="addSp delSp modSp mod">
        <pc:chgData name="Florian Zippel" userId="2eb7ccd1801150eb" providerId="LiveId" clId="{A5EBEDC8-765D-2E44-8ABD-CE469BEA5A25}" dt="2022-01-06T09:53:33.333" v="256" actId="1076"/>
        <pc:sldMkLst>
          <pc:docMk/>
          <pc:sldMk cId="3167869318" sldId="256"/>
        </pc:sldMkLst>
      </pc:sldChg>
      <pc:sldChg chg="addSp delSp modSp mod">
        <pc:chgData name="Florian Zippel" userId="2eb7ccd1801150eb" providerId="LiveId" clId="{A5EBEDC8-765D-2E44-8ABD-CE469BEA5A25}" dt="2022-01-06T09:44:30.565" v="74"/>
        <pc:sldMkLst>
          <pc:docMk/>
          <pc:sldMk cId="900816382" sldId="264"/>
        </pc:sldMkLst>
      </pc:sldChg>
      <pc:sldChg chg="addSp delSp modSp mod">
        <pc:chgData name="Florian Zippel" userId="2eb7ccd1801150eb" providerId="LiveId" clId="{A5EBEDC8-765D-2E44-8ABD-CE469BEA5A25}" dt="2022-01-06T09:49:18.559" v="203" actId="478"/>
        <pc:sldMkLst>
          <pc:docMk/>
          <pc:sldMk cId="212994185" sldId="265"/>
        </pc:sldMkLst>
      </pc:sldChg>
    </pc:docChg>
  </pc:docChgLst>
  <pc:docChgLst>
    <pc:chgData name="Bayer, Mario" userId="S::mario.bayer@kfvschweinfurt.onmicrosoft.com::e74c0ab9-4c8b-4d13-883f-cdbf2186662d" providerId="AD" clId="Web-{D1D3DF97-F69C-885E-CE92-4B28D30C7589}"/>
    <pc:docChg chg="modSld modMainMaster">
      <pc:chgData name="Bayer, Mario" userId="S::mario.bayer@kfvschweinfurt.onmicrosoft.com::e74c0ab9-4c8b-4d13-883f-cdbf2186662d" providerId="AD" clId="Web-{D1D3DF97-F69C-885E-CE92-4B28D30C7589}" dt="2025-07-14T14:52:17.860" v="2"/>
      <pc:docMkLst>
        <pc:docMk/>
      </pc:docMkLst>
      <pc:sldChg chg="addSp modSp">
        <pc:chgData name="Bayer, Mario" userId="S::mario.bayer@kfvschweinfurt.onmicrosoft.com::e74c0ab9-4c8b-4d13-883f-cdbf2186662d" providerId="AD" clId="Web-{D1D3DF97-F69C-885E-CE92-4B28D30C7589}" dt="2025-07-14T14:52:17.860" v="2"/>
        <pc:sldMkLst>
          <pc:docMk/>
          <pc:sldMk cId="212994185" sldId="265"/>
        </pc:sldMkLst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212994185" sldId="265"/>
            <ac:spMk id="5" creationId="{05EEF404-99DB-C0B3-1141-7A237A87DB1D}"/>
          </ac:spMkLst>
        </pc:spChg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212994185" sldId="265"/>
            <ac:spMk id="6" creationId="{4D5CDF59-797F-394C-DFDB-07C820AB4DFA}"/>
          </ac:spMkLst>
        </pc:spChg>
      </pc:sldChg>
      <pc:sldChg chg="addSp modSp">
        <pc:chgData name="Bayer, Mario" userId="S::mario.bayer@kfvschweinfurt.onmicrosoft.com::e74c0ab9-4c8b-4d13-883f-cdbf2186662d" providerId="AD" clId="Web-{D1D3DF97-F69C-885E-CE92-4B28D30C7589}" dt="2025-07-14T14:52:17.860" v="2"/>
        <pc:sldMkLst>
          <pc:docMk/>
          <pc:sldMk cId="767095366" sldId="266"/>
        </pc:sldMkLst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767095366" sldId="266"/>
            <ac:spMk id="4" creationId="{9854E434-BEB9-C798-6570-980F4A239149}"/>
          </ac:spMkLst>
        </pc:spChg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767095366" sldId="266"/>
            <ac:spMk id="5" creationId="{EF3EB5E6-CC71-1DEC-EF2C-BA340847CBE2}"/>
          </ac:spMkLst>
        </pc:spChg>
      </pc:sldChg>
      <pc:sldChg chg="addSp modSp">
        <pc:chgData name="Bayer, Mario" userId="S::mario.bayer@kfvschweinfurt.onmicrosoft.com::e74c0ab9-4c8b-4d13-883f-cdbf2186662d" providerId="AD" clId="Web-{D1D3DF97-F69C-885E-CE92-4B28D30C7589}" dt="2025-07-14T14:52:17.860" v="2"/>
        <pc:sldMkLst>
          <pc:docMk/>
          <pc:sldMk cId="603634208" sldId="391"/>
        </pc:sldMkLst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603634208" sldId="391"/>
            <ac:spMk id="2" creationId="{C782A970-601C-E87D-D289-606A41B0085B}"/>
          </ac:spMkLst>
        </pc:spChg>
      </pc:sldChg>
      <pc:sldChg chg="mod modShow">
        <pc:chgData name="Bayer, Mario" userId="S::mario.bayer@kfvschweinfurt.onmicrosoft.com::e74c0ab9-4c8b-4d13-883f-cdbf2186662d" providerId="AD" clId="Web-{D1D3DF97-F69C-885E-CE92-4B28D30C7589}" dt="2025-07-14T14:51:12.328" v="1"/>
        <pc:sldMkLst>
          <pc:docMk/>
          <pc:sldMk cId="1032258054" sldId="397"/>
        </pc:sldMkLst>
      </pc:sldChg>
      <pc:sldChg chg="addSp modSp">
        <pc:chgData name="Bayer, Mario" userId="S::mario.bayer@kfvschweinfurt.onmicrosoft.com::e74c0ab9-4c8b-4d13-883f-cdbf2186662d" providerId="AD" clId="Web-{D1D3DF97-F69C-885E-CE92-4B28D30C7589}" dt="2025-07-14T14:52:17.860" v="2"/>
        <pc:sldMkLst>
          <pc:docMk/>
          <pc:sldMk cId="477192663" sldId="398"/>
        </pc:sldMkLst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477192663" sldId="398"/>
            <ac:spMk id="4" creationId="{30A17482-E676-4554-D402-442B634622C3}"/>
          </ac:spMkLst>
        </pc:spChg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477192663" sldId="398"/>
            <ac:spMk id="5" creationId="{BC15079C-845F-9242-814F-927275CF63BD}"/>
          </ac:spMkLst>
        </pc:spChg>
      </pc:sldChg>
      <pc:sldChg chg="addSp modSp">
        <pc:chgData name="Bayer, Mario" userId="S::mario.bayer@kfvschweinfurt.onmicrosoft.com::e74c0ab9-4c8b-4d13-883f-cdbf2186662d" providerId="AD" clId="Web-{D1D3DF97-F69C-885E-CE92-4B28D30C7589}" dt="2025-07-14T14:52:17.860" v="2"/>
        <pc:sldMkLst>
          <pc:docMk/>
          <pc:sldMk cId="4056663981" sldId="416"/>
        </pc:sldMkLst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4056663981" sldId="416"/>
            <ac:spMk id="4" creationId="{CA3E1CBD-FD94-3F98-CA0C-A89E61B925F6}"/>
          </ac:spMkLst>
        </pc:spChg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4056663981" sldId="416"/>
            <ac:spMk id="5" creationId="{0EC4B44F-8D60-6BB7-87FA-0A4BCB2EDF4A}"/>
          </ac:spMkLst>
        </pc:spChg>
      </pc:sldChg>
      <pc:sldChg chg="addSp modSp">
        <pc:chgData name="Bayer, Mario" userId="S::mario.bayer@kfvschweinfurt.onmicrosoft.com::e74c0ab9-4c8b-4d13-883f-cdbf2186662d" providerId="AD" clId="Web-{D1D3DF97-F69C-885E-CE92-4B28D30C7589}" dt="2025-07-14T14:52:17.860" v="2"/>
        <pc:sldMkLst>
          <pc:docMk/>
          <pc:sldMk cId="2505257525" sldId="419"/>
        </pc:sldMkLst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2505257525" sldId="419"/>
            <ac:spMk id="4" creationId="{D0B1436B-B23E-5EF2-CFE0-B877B4E26B13}"/>
          </ac:spMkLst>
        </pc:spChg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2505257525" sldId="419"/>
            <ac:spMk id="5" creationId="{E589EEB7-1289-AE73-5F1F-4CF15D34926C}"/>
          </ac:spMkLst>
        </pc:spChg>
      </pc:sldChg>
      <pc:sldChg chg="addSp modSp">
        <pc:chgData name="Bayer, Mario" userId="S::mario.bayer@kfvschweinfurt.onmicrosoft.com::e74c0ab9-4c8b-4d13-883f-cdbf2186662d" providerId="AD" clId="Web-{D1D3DF97-F69C-885E-CE92-4B28D30C7589}" dt="2025-07-14T14:52:17.860" v="2"/>
        <pc:sldMkLst>
          <pc:docMk/>
          <pc:sldMk cId="638108007" sldId="422"/>
        </pc:sldMkLst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638108007" sldId="422"/>
            <ac:spMk id="4" creationId="{0201CE43-F7D0-EC81-1B50-7D6730E8879F}"/>
          </ac:spMkLst>
        </pc:spChg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638108007" sldId="422"/>
            <ac:spMk id="5" creationId="{A2CD3474-F98E-B4EA-FF48-7A4A37C4CF86}"/>
          </ac:spMkLst>
        </pc:spChg>
      </pc:sldChg>
      <pc:sldChg chg="addSp modSp">
        <pc:chgData name="Bayer, Mario" userId="S::mario.bayer@kfvschweinfurt.onmicrosoft.com::e74c0ab9-4c8b-4d13-883f-cdbf2186662d" providerId="AD" clId="Web-{D1D3DF97-F69C-885E-CE92-4B28D30C7589}" dt="2025-07-14T14:52:17.860" v="2"/>
        <pc:sldMkLst>
          <pc:docMk/>
          <pc:sldMk cId="994233395" sldId="423"/>
        </pc:sldMkLst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994233395" sldId="423"/>
            <ac:spMk id="2" creationId="{3D615C4C-C456-0C6A-112D-910CF8CA4BC2}"/>
          </ac:spMkLst>
        </pc:spChg>
        <pc:spChg chg="add 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k cId="994233395" sldId="423"/>
            <ac:spMk id="4" creationId="{D84E7A3B-CF21-535F-102B-39424B4B6C0B}"/>
          </ac:spMkLst>
        </pc:spChg>
      </pc:sldChg>
      <pc:sldMasterChg chg="modSp mod modSldLayout">
        <pc:chgData name="Bayer, Mario" userId="S::mario.bayer@kfvschweinfurt.onmicrosoft.com::e74c0ab9-4c8b-4d13-883f-cdbf2186662d" providerId="AD" clId="Web-{D1D3DF97-F69C-885E-CE92-4B28D30C7589}" dt="2025-07-14T14:52:17.860" v="2"/>
        <pc:sldMasterMkLst>
          <pc:docMk/>
          <pc:sldMasterMk cId="235450471" sldId="2147483669"/>
        </pc:sldMasterMkLst>
        <pc:spChg chg="mod">
          <ac:chgData name="Bayer, Mario" userId="S::mario.bayer@kfvschweinfurt.onmicrosoft.com::e74c0ab9-4c8b-4d13-883f-cdbf2186662d" providerId="AD" clId="Web-{D1D3DF97-F69C-885E-CE92-4B28D30C7589}" dt="2025-07-14T14:52:17.860" v="2"/>
          <ac:spMkLst>
            <pc:docMk/>
            <pc:sldMasterMk cId="235450471" sldId="2147483669"/>
            <ac:spMk id="5" creationId="{3E88A542-17F2-423E-9F63-055D49D5D999}"/>
          </ac:spMkLst>
        </pc:spChg>
        <pc:sldLayoutChg chg="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1176186445" sldId="2147483670"/>
          </pc:sldLayoutMkLst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271766614" sldId="2147483671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271766614" sldId="2147483671"/>
              <ac:spMk id="5" creationId="{086437DB-D901-4157-A0BC-37831E2F89CA}"/>
            </ac:spMkLst>
          </pc:spChg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3646049661" sldId="2147483672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3646049661" sldId="2147483672"/>
              <ac:spMk id="5" creationId="{FA00A51F-8037-46C5-9B8B-12EC7471CD77}"/>
            </ac:spMkLst>
          </pc:spChg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3250229037" sldId="2147483673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3250229037" sldId="2147483673"/>
              <ac:spMk id="6" creationId="{5F66CBC8-AF56-420A-AC01-0E946C2FAEEE}"/>
            </ac:spMkLst>
          </pc:spChg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3648801537" sldId="2147483674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3648801537" sldId="2147483674"/>
              <ac:spMk id="8" creationId="{6476F9A1-6AF1-426C-A5DE-03BCF7841007}"/>
            </ac:spMkLst>
          </pc:spChg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2378521423" sldId="2147483675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2378521423" sldId="2147483675"/>
              <ac:spMk id="4" creationId="{5D6403D1-A5A1-48D7-A7B0-1509D7E68EB6}"/>
            </ac:spMkLst>
          </pc:spChg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1378002075" sldId="2147483676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1378002075" sldId="2147483676"/>
              <ac:spMk id="3" creationId="{FD640D62-AA1E-4483-A4D4-9C32F72142C2}"/>
            </ac:spMkLst>
          </pc:spChg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4202200014" sldId="2147483677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4202200014" sldId="2147483677"/>
              <ac:spMk id="6" creationId="{5FE9661C-9825-45E5-9203-487A34B32817}"/>
            </ac:spMkLst>
          </pc:spChg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2907975040" sldId="2147483678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2907975040" sldId="2147483678"/>
              <ac:spMk id="6" creationId="{1F80543A-2CAA-4763-9927-57C4956FB5FE}"/>
            </ac:spMkLst>
          </pc:spChg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2850336911" sldId="2147483679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2850336911" sldId="2147483679"/>
              <ac:spMk id="5" creationId="{6E65B8F2-3BD6-43ED-892B-39127BDAC509}"/>
            </ac:spMkLst>
          </pc:spChg>
        </pc:sldLayoutChg>
        <pc:sldLayoutChg chg="modSp 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2701370523" sldId="2147483680"/>
          </pc:sldLayoutMkLst>
          <pc:spChg chg="mod">
            <ac:chgData name="Bayer, Mario" userId="S::mario.bayer@kfvschweinfurt.onmicrosoft.com::e74c0ab9-4c8b-4d13-883f-cdbf2186662d" providerId="AD" clId="Web-{D1D3DF97-F69C-885E-CE92-4B28D30C7589}" dt="2025-07-14T14:52:17.860" v="2"/>
            <ac:spMkLst>
              <pc:docMk/>
              <pc:sldMasterMk cId="235450471" sldId="2147483669"/>
              <pc:sldLayoutMk cId="2701370523" sldId="2147483680"/>
              <ac:spMk id="5" creationId="{0E5BAFC7-7BDE-4A60-9140-C36A2BC08489}"/>
            </ac:spMkLst>
          </pc:spChg>
        </pc:sldLayoutChg>
        <pc:sldLayoutChg chg="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4038814427" sldId="2147483681"/>
          </pc:sldLayoutMkLst>
        </pc:sldLayoutChg>
        <pc:sldLayoutChg chg="mod">
          <pc:chgData name="Bayer, Mario" userId="S::mario.bayer@kfvschweinfurt.onmicrosoft.com::e74c0ab9-4c8b-4d13-883f-cdbf2186662d" providerId="AD" clId="Web-{D1D3DF97-F69C-885E-CE92-4B28D30C7589}" dt="2025-07-14T14:52:17.860" v="2"/>
          <pc:sldLayoutMkLst>
            <pc:docMk/>
            <pc:sldMasterMk cId="235450471" sldId="2147483669"/>
            <pc:sldLayoutMk cId="2520194676" sldId="2147483682"/>
          </pc:sldLayoutMkLst>
        </pc:sldLayoutChg>
      </pc:sldMasterChg>
    </pc:docChg>
  </pc:docChgLst>
  <pc:docChgLst>
    <pc:chgData name="Florian Zippel" userId="2eb7ccd1801150eb" providerId="LiveId" clId="{B6C23E6A-4119-BE45-9B3F-038FBEB4D9AA}"/>
    <pc:docChg chg="modSld">
      <pc:chgData name="Florian Zippel" userId="2eb7ccd1801150eb" providerId="LiveId" clId="{B6C23E6A-4119-BE45-9B3F-038FBEB4D9AA}" dt="2021-03-12T10:19:02.237" v="20" actId="20577"/>
      <pc:docMkLst>
        <pc:docMk/>
      </pc:docMkLst>
      <pc:sldChg chg="modSp mod">
        <pc:chgData name="Florian Zippel" userId="2eb7ccd1801150eb" providerId="LiveId" clId="{B6C23E6A-4119-BE45-9B3F-038FBEB4D9AA}" dt="2021-03-12T10:19:02.237" v="20" actId="20577"/>
        <pc:sldMkLst>
          <pc:docMk/>
          <pc:sldMk cId="3167869318" sldId="256"/>
        </pc:sldMkLst>
      </pc:sldChg>
      <pc:sldChg chg="modSp mod">
        <pc:chgData name="Florian Zippel" userId="2eb7ccd1801150eb" providerId="LiveId" clId="{B6C23E6A-4119-BE45-9B3F-038FBEB4D9AA}" dt="2021-03-08T14:36:45.425" v="9" actId="20577"/>
        <pc:sldMkLst>
          <pc:docMk/>
          <pc:sldMk cId="900816382" sldId="264"/>
        </pc:sldMkLst>
      </pc:sldChg>
      <pc:sldChg chg="modSp mod">
        <pc:chgData name="Florian Zippel" userId="2eb7ccd1801150eb" providerId="LiveId" clId="{B6C23E6A-4119-BE45-9B3F-038FBEB4D9AA}" dt="2021-03-08T14:39:13.028" v="16" actId="114"/>
        <pc:sldMkLst>
          <pc:docMk/>
          <pc:sldMk cId="3446079137" sldId="267"/>
        </pc:sldMkLst>
      </pc:sldChg>
    </pc:docChg>
  </pc:docChgLst>
  <pc:docChgLst>
    <pc:chgData name="Florian Zippel" userId="2eb7ccd1801150eb" providerId="LiveId" clId="{9078F4BA-CC01-9143-B5DF-766A49147722}"/>
    <pc:docChg chg="modSld">
      <pc:chgData name="Florian Zippel" userId="2eb7ccd1801150eb" providerId="LiveId" clId="{9078F4BA-CC01-9143-B5DF-766A49147722}" dt="2021-02-15T15:26:26.574" v="22" actId="20577"/>
      <pc:docMkLst>
        <pc:docMk/>
      </pc:docMkLst>
      <pc:sldChg chg="modSp">
        <pc:chgData name="Florian Zippel" userId="2eb7ccd1801150eb" providerId="LiveId" clId="{9078F4BA-CC01-9143-B5DF-766A49147722}" dt="2021-02-15T15:26:26.574" v="22" actId="20577"/>
        <pc:sldMkLst>
          <pc:docMk/>
          <pc:sldMk cId="614179291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1C38-AD50-4828-A351-E5FF6CFD65B0}" type="datetimeFigureOut">
              <a:rPr lang="de-DE" smtClean="0"/>
              <a:t>15.09.2025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9C0C7-B259-4EE5-A954-855681379DE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1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0043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/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nein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361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/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nein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8790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/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nein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996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/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nein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50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nein</a:t>
            </a:r>
            <a:endParaRPr lang="de-DE" b="1"/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313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85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nein</a:t>
            </a:r>
            <a:endParaRPr lang="de-DE"/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779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nein</a:t>
            </a:r>
            <a:endParaRPr lang="de-DE"/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3209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/>
              <a:t>Keine Bergrettungseinheiten</a:t>
            </a:r>
            <a:r>
              <a:rPr lang="de-DE" baseline="0"/>
              <a:t> in Schweinfurt vorhanden </a:t>
            </a:r>
            <a:r>
              <a:rPr lang="de-DE" baseline="0">
                <a:sym typeface="Wingdings" panose="05000000000000000000" pitchFamily="2" charset="2"/>
              </a:rPr>
              <a:t> Gruppen können bei Bedarf wie Sondergruppen verwendet werden.</a:t>
            </a:r>
          </a:p>
          <a:p>
            <a:r>
              <a:rPr lang="de-DE" baseline="0">
                <a:sym typeface="Wingdings" panose="05000000000000000000" pitchFamily="2" charset="2"/>
              </a:rPr>
              <a:t>WR benötigt aktuell für SW/S und SW/L nur eine gemeinsame Gruppe  WR SW/S kann wie eine Sondergruppe verwendet werden.</a:t>
            </a:r>
          </a:p>
          <a:p>
            <a:r>
              <a:rPr lang="de-DE" baseline="0">
                <a:sym typeface="Wingdings" panose="05000000000000000000" pitchFamily="2" charset="2"/>
              </a:rPr>
              <a:t>Anrufgruppe für Fremdfahrzeuge</a:t>
            </a:r>
          </a:p>
          <a:p>
            <a:r>
              <a:rPr lang="de-DE" baseline="0">
                <a:sym typeface="Wingdings" panose="05000000000000000000" pitchFamily="2" charset="2"/>
              </a:rPr>
              <a:t>P_WÜ_BOS_ZA Zusammenarbeitsgruppe mit Polizeidirektion Würzburg</a:t>
            </a:r>
          </a:p>
          <a:p>
            <a:r>
              <a:rPr lang="de-DE" baseline="0">
                <a:sym typeface="Wingdings" panose="05000000000000000000" pitchFamily="2" charset="2"/>
              </a:rPr>
              <a:t>TBZ-Gruppen: 2 je Bundesland fest vergeben; Beitritt zur Nutzung bei Bedarf; Beitritt schalten auf Anforderung bei ILS durch AS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ja (kurz)</a:t>
            </a:r>
            <a:endParaRPr lang="de-DE"/>
          </a:p>
          <a:p>
            <a:r>
              <a:rPr lang="de-DE"/>
              <a:t>Unterwiesener: ja (kurz)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6465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29716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3423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308 F: Für alle Einsätze der Höhenrettung sowie Hubschraubereinsätze mit Höhenrettung und Außenlastbehältern.</a:t>
            </a:r>
          </a:p>
          <a:p>
            <a:r>
              <a:rPr lang="de-DE" b="0"/>
              <a:t>309 F: Die Nutzung ist abhängig vom jeweiligen Atemschutzkonzept. Der Atemschutz kann auch mit den Einsatzabschnitten abgedeckt werden.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5571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5098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keine</a:t>
            </a:r>
            <a:endParaRPr lang="de-DE" b="0"/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nein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2571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Trupps sind typischerweise nicht im TMO. Im DMO wird der Notruf nur innerhalb der DMO-Gruppe verschickt.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4642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Repeater werden nur auf Weisung des Einsatzleiters nach Rücksprache mit der ILS geschaltet.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8973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Gateways werden nur auf Weisung des Einsatzleiters nach Rücksprache mit der ILS geschaltet.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15388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91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Lehrvortrag, bereits am Gerät 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7239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Lehrvortrag, bereits am Gerät 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297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1943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38515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7347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47181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5264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0180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2841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Zurufabfrage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619772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7181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15486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331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61290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16308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  <a:r>
              <a:rPr lang="de-DE" b="0" baseline="0"/>
              <a:t> (Sprechfunker TM14, Unterwiesener), Zurufabfrage (Aufbaulehrgang)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2736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="0"/>
              <a:t>Zurufabfrage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730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64916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99482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38690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5426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22862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Lehrvortrag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27789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/>
              <a:t>Es gibt verschiedene Möglichkeiten weitere Einsatzmittel bei der ILS nachzufordern: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/>
              <a:t>Allgemeine Einsatzmitteltypen: z.B. benötigen zwei weitere DLK 23/12 oder zwei weitere Löschzüge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/>
              <a:t>Anforderungen durch Schlagwort- bzw. Einsatzstichworterhöhungen: Hiermit werden auch alle zugehörigen Maßnahmen, Module oder sonstige planerische Hintergedanken (z.B. Einsatzleitung – Führungsstufe,      Verständigungspflichten) mit angepasst.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/>
              <a:t>Gezielte Anforderung der Nachalarmierung einer Einheit anhand deren</a:t>
            </a:r>
            <a:r>
              <a:rPr lang="de-DE" baseline="0"/>
              <a:t> A</a:t>
            </a:r>
            <a:r>
              <a:rPr lang="de-DE"/>
              <a:t>larmwege:</a:t>
            </a:r>
            <a:r>
              <a:rPr lang="de-DE" baseline="0"/>
              <a:t> z.B. </a:t>
            </a:r>
            <a:r>
              <a:rPr lang="de-DE"/>
              <a:t>„Lösen Sie Vollalarm für die Feuerwehr XY aus“</a:t>
            </a:r>
            <a:endParaRPr lang="de-DE" b="0"/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  <a:p>
            <a:endParaRPr lang="de-DE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70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nein</a:t>
            </a:r>
          </a:p>
          <a:p>
            <a:r>
              <a:rPr lang="de-DE"/>
              <a:t>Aufbaulehrgang:</a:t>
            </a:r>
            <a:r>
              <a:rPr lang="de-DE" baseline="0"/>
              <a:t> nein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08611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627239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04120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88901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Einrückmeldung bei</a:t>
            </a:r>
            <a:r>
              <a:rPr lang="de-DE" b="0" baseline="0"/>
              <a:t> Übungen und Bewegungsfahrten wie bei Einsätzen.</a:t>
            </a:r>
            <a:endParaRPr lang="de-DE" b="0"/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284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1643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Die zweite Zahl in der Ordnungskennung wird durch die Funktion (Gruppenführer, Maschinist, Angriffstrupp, Wassertrupp, Schlauchtrupp) innerhalb der Einheit ersetzt und somit im Klartext gesprochen.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965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/>
              <a:t>Sprechweise wird oft auch abgekürzt: „Land 1“, führt aber zu Missverständnissen in anderen Funkverkehrskreisen.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661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ZUWEISUNG</a:t>
            </a:r>
          </a:p>
          <a:p>
            <a:r>
              <a:rPr lang="de-DE"/>
              <a:t>ELA + Unterwiesener:</a:t>
            </a:r>
            <a:r>
              <a:rPr lang="de-DE" baseline="0"/>
              <a:t> ja</a:t>
            </a:r>
            <a:endParaRPr lang="de-DE"/>
          </a:p>
          <a:p>
            <a:r>
              <a:rPr lang="de-DE"/>
              <a:t>Unterwiesener: ja</a:t>
            </a:r>
          </a:p>
          <a:p>
            <a:r>
              <a:rPr lang="de-DE"/>
              <a:t>Aufbaulehrgang:</a:t>
            </a:r>
            <a:r>
              <a:rPr lang="de-DE" baseline="0"/>
              <a:t> ja</a:t>
            </a:r>
          </a:p>
          <a:p>
            <a:r>
              <a:rPr lang="de-DE" baseline="0"/>
              <a:t>Sprechfunker TM14: ja</a:t>
            </a:r>
          </a:p>
          <a:p>
            <a:endParaRPr lang="de-DE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379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3982DE0-8975-418D-9119-263D85A74777}"/>
              </a:ext>
            </a:extLst>
          </p:cNvPr>
          <p:cNvSpPr/>
          <p:nvPr userDrawn="1"/>
        </p:nvSpPr>
        <p:spPr>
          <a:xfrm>
            <a:off x="7872000" y="0"/>
            <a:ext cx="4320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292F75-DCDB-47F7-80C3-437E7DE61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000" y="3282948"/>
            <a:ext cx="7392000" cy="19440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C67442D-04ED-4A39-B476-817D00E237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0000" y="5418106"/>
            <a:ext cx="7392000" cy="1080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ADCB22E-837A-4206-ABBB-BA61E40DFAD9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  <p:cxnSp>
        <p:nvCxnSpPr>
          <p:cNvPr id="10" name="Gerade Verbindung 12">
            <a:extLst>
              <a:ext uri="{FF2B5EF4-FFF2-40B4-BE49-F238E27FC236}">
                <a16:creationId xmlns:a16="http://schemas.microsoft.com/office/drawing/2014/main" id="{788C8EA6-422C-4C33-A851-3F2C0A30D733}"/>
              </a:ext>
            </a:extLst>
          </p:cNvPr>
          <p:cNvCxnSpPr/>
          <p:nvPr userDrawn="1"/>
        </p:nvCxnSpPr>
        <p:spPr>
          <a:xfrm>
            <a:off x="240000" y="5328000"/>
            <a:ext cx="73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8B411CD6-46E4-48EA-A064-9B0B1A823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0002" y="2794900"/>
            <a:ext cx="7391999" cy="377378"/>
          </a:xfrm>
        </p:spPr>
        <p:txBody>
          <a:bodyPr>
            <a:normAutofit/>
          </a:bodyPr>
          <a:lstStyle>
            <a:lvl1pPr marL="0" indent="0" algn="ctr">
              <a:buNone/>
              <a:defRPr sz="2000" i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2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AA4FE5C6-A563-D84C-8397-B58DF5B463E7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186445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79C2EA8-C018-46CB-80EA-CC83237E9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79295" y="1404000"/>
            <a:ext cx="11833410" cy="49680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65B8F2-3BD6-43ED-892B-39127BDAC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295" y="6480000"/>
            <a:ext cx="9036705" cy="153888"/>
          </a:xfrm>
        </p:spPr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9BB53A-EF50-4745-97C2-5F5164272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5999" y="6480000"/>
            <a:ext cx="1596705" cy="153888"/>
          </a:xfrm>
        </p:spPr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900C0E6-B167-4610-9F5A-04AD53A4FE89}"/>
              </a:ext>
            </a:extLst>
          </p:cNvPr>
          <p:cNvSpPr/>
          <p:nvPr userDrawn="1"/>
        </p:nvSpPr>
        <p:spPr>
          <a:xfrm>
            <a:off x="1" y="0"/>
            <a:ext cx="12204000" cy="12240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CFF71B7-FB62-4CE3-AB00-7DABB5122638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0259C350-63A8-4270-AD97-D9D5A68600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9296" y="72001"/>
            <a:ext cx="8292704" cy="24622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lang="de-DE" sz="160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Untertitel durch Klicken bearbeiten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9BDB856D-E44B-45F5-8151-9171EC503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6" y="324000"/>
            <a:ext cx="8292704" cy="900000"/>
          </a:xfrm>
        </p:spPr>
        <p:txBody>
          <a:bodyPr lIns="0" tIns="0" rIns="0" bIns="0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pic>
        <p:nvPicPr>
          <p:cNvPr id="12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4A471C4C-EFB4-B548-89F0-F6FB5B123D56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33691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229BBD5-C1D0-4CF8-BEB0-6DF2535601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05B47BC-892C-45C1-B078-5D1B7FE02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5BAFC7-7BDE-4A60-9140-C36A2BC08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522E2F-4B6B-4EDB-AECD-2767BDDF0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370523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999067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7898475" y="233331"/>
            <a:ext cx="3185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>
                <a:solidFill>
                  <a:schemeClr val="bg1"/>
                </a:solidFill>
                <a:ea typeface="Calibri"/>
                <a:cs typeface="Calibri"/>
              </a:rPr>
              <a:t>Auffrischungsschulung</a:t>
            </a:r>
            <a:endParaRPr lang="de-DE" sz="1600">
              <a:solidFill>
                <a:schemeClr val="bg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36000" y="1355007"/>
            <a:ext cx="11520000" cy="4150856"/>
          </a:xfrm>
        </p:spPr>
        <p:txBody>
          <a:bodyPr lIns="72000" tIns="72000" rIns="72000" bIns="72000"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143000" indent="-228600">
              <a:buFont typeface="Wingdings" panose="05000000000000000000" pitchFamily="2" charset="2"/>
              <a:buChar char="Ø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36000" y="5616563"/>
            <a:ext cx="11520000" cy="720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lvl1pPr marL="0" indent="0" algn="ctr">
              <a:buNone/>
              <a:defRPr lang="de-DE" sz="1800" b="1" dirty="0">
                <a:solidFill>
                  <a:srgbClr val="C00000"/>
                </a:solidFill>
              </a:defRPr>
            </a:lvl1pPr>
          </a:lstStyle>
          <a:p>
            <a:pPr marL="0" lvl="0"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8814427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999067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7898475" y="233331"/>
            <a:ext cx="3185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>
                <a:solidFill>
                  <a:schemeClr val="bg1"/>
                </a:solidFill>
                <a:ea typeface="Calibri"/>
                <a:cs typeface="Calibri"/>
              </a:rPr>
              <a:t>Auffrischungsschulung</a:t>
            </a:r>
            <a:endParaRPr lang="de-DE" sz="1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194676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01F1A5BC-EC76-4310-8135-81727A5EB5D8}"/>
              </a:ext>
            </a:extLst>
          </p:cNvPr>
          <p:cNvSpPr/>
          <p:nvPr userDrawn="1"/>
        </p:nvSpPr>
        <p:spPr>
          <a:xfrm>
            <a:off x="2" y="0"/>
            <a:ext cx="12191999" cy="12240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E72EB45-EC40-4A31-BB7C-32A9FA9DBCD0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D79A78-BAFB-46E2-B0DA-5B711E5E1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324000"/>
            <a:ext cx="8280000" cy="900000"/>
          </a:xfrm>
        </p:spPr>
        <p:txBody>
          <a:bodyPr lIns="0" tIns="0" rIns="0" bIns="0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6437DB-D901-4157-A0BC-37831E2F8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000" y="6480000"/>
            <a:ext cx="9036000" cy="153888"/>
          </a:xfrm>
        </p:spPr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5A33E3-D982-45EF-B9F7-016FA7EC1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5999" y="6480000"/>
            <a:ext cx="1596002" cy="153888"/>
          </a:xfrm>
        </p:spPr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2E483FE4-21E6-454D-B0E3-93F7009FF7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0000" y="72001"/>
            <a:ext cx="8280000" cy="24622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lang="de-DE" sz="160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Untertitel durch Klicken bearbeiten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4CF8151E-BDF3-41DF-9819-CF1F79E761B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80001" y="1404000"/>
            <a:ext cx="11832000" cy="49620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1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DA6487B3-B6FC-C849-92C5-25BEA9B0DC41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6661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7A61DD-0D8B-4262-B207-3751276CC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FBCC75-2554-4E71-981E-A912C92B6D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00A51F-8037-46C5-9B8B-12EC7471C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772D4D-B5FE-43F7-8F55-6107F89A0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8BDDF49-6ACE-41C6-90D4-57757B0D8783}"/>
              </a:ext>
            </a:extLst>
          </p:cNvPr>
          <p:cNvSpPr/>
          <p:nvPr userDrawn="1"/>
        </p:nvSpPr>
        <p:spPr>
          <a:xfrm>
            <a:off x="2" y="0"/>
            <a:ext cx="12191998" cy="12240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8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412C8CBA-7A50-4450-9D92-02508C5474E6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E4D296B-353C-4015-AFE3-E79F96135574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</p:spTree>
    <p:extLst>
      <p:ext uri="{BB962C8B-B14F-4D97-AF65-F5344CB8AC3E}">
        <p14:creationId xmlns:p14="http://schemas.microsoft.com/office/powerpoint/2010/main" val="3646049661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6168A06-2006-4F70-B783-71065F1E6607}"/>
              </a:ext>
            </a:extLst>
          </p:cNvPr>
          <p:cNvSpPr/>
          <p:nvPr userDrawn="1"/>
        </p:nvSpPr>
        <p:spPr>
          <a:xfrm>
            <a:off x="2" y="0"/>
            <a:ext cx="12191999" cy="12240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43DD3B7-095C-4A20-AC12-3470F025E713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C70920-4998-4956-8676-91A5AC8A37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295" y="1390826"/>
            <a:ext cx="5826705" cy="47861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CB58477-359D-456E-B2C3-CFA0D2F1C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6000" y="1390826"/>
            <a:ext cx="5826705" cy="47861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F66CBC8-AF56-420A-AC01-0E946C2FA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296" y="6480000"/>
            <a:ext cx="9036704" cy="153888"/>
          </a:xfrm>
        </p:spPr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D8E7E81-A93D-47B6-AB12-A586C1A75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5999" y="6480000"/>
            <a:ext cx="1596705" cy="153888"/>
          </a:xfrm>
        </p:spPr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E01C4A9C-467C-4072-9A1A-E26D9B116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6" y="324000"/>
            <a:ext cx="8292704" cy="900000"/>
          </a:xfrm>
        </p:spPr>
        <p:txBody>
          <a:bodyPr lIns="0" tIns="0" rIns="0" bIns="0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BB695FA7-04C9-4D09-932A-DD49F16191D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9296" y="72001"/>
            <a:ext cx="8292704" cy="24622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lang="de-DE" sz="160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Untertitel durch Klicken bearbeiten</a:t>
            </a:r>
          </a:p>
        </p:txBody>
      </p:sp>
      <p:pic>
        <p:nvPicPr>
          <p:cNvPr id="12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D9FF920D-3450-B04C-9138-3C343F796FDE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22903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21C816-EAE3-4988-A4F8-D3740885B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296" y="1395652"/>
            <a:ext cx="582670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2BF4EE1-E803-4CC6-BE90-C614C81BA0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9296" y="2216997"/>
            <a:ext cx="5826704" cy="39726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2C21ED-025F-427E-883A-59342EC598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6000" y="1393084"/>
            <a:ext cx="582670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D0FF59E-4FCF-4D82-B65A-DE9CCEA9C3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6000" y="2216997"/>
            <a:ext cx="5826705" cy="397266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476F9A1-6AF1-426C-A5DE-03BCF7841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295" y="6480000"/>
            <a:ext cx="9036705" cy="153888"/>
          </a:xfrm>
        </p:spPr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2904C1C-AF37-48DB-B419-AA48A32DB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5999" y="6480000"/>
            <a:ext cx="1596705" cy="153888"/>
          </a:xfrm>
        </p:spPr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2336E8D-7957-42A5-BF02-A014D07A05B3}"/>
              </a:ext>
            </a:extLst>
          </p:cNvPr>
          <p:cNvSpPr/>
          <p:nvPr userDrawn="1"/>
        </p:nvSpPr>
        <p:spPr>
          <a:xfrm>
            <a:off x="1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FB20360-3898-40B7-91D0-AA58EC6DB537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14CFF80A-16BE-438D-BACF-813DE432CE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9295" y="72001"/>
            <a:ext cx="8292705" cy="24622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lang="de-DE" sz="160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Untertitel durch Klicken bearbeiten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D6D73906-3F4C-40AB-9C4C-6A6C71E4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5" y="323999"/>
            <a:ext cx="8292705" cy="895201"/>
          </a:xfrm>
        </p:spPr>
        <p:txBody>
          <a:bodyPr lIns="0" tIns="0" rIns="0" bIns="0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pic>
        <p:nvPicPr>
          <p:cNvPr id="14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2D1C8498-56F9-8545-AC51-F4FE0DE6ABEE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801537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6403D1-A5A1-48D7-A7B0-1509D7E68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8DF0F8F-2EC1-4984-A17B-1A474E69E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4615E16-8063-4627-8E45-323AFAFE21F1}"/>
              </a:ext>
            </a:extLst>
          </p:cNvPr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A1BB62D-73A7-4BB1-98C9-74C7BD37F757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BB091C6-B793-4CD1-9822-447BE6F5CE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2000" y="72001"/>
            <a:ext cx="7728000" cy="24622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lang="de-DE" sz="160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Untertitel durch Klicken bearbeiten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D4E70C33-2F75-4769-8B83-E5D9B3450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00" y="324000"/>
            <a:ext cx="7728000" cy="900000"/>
          </a:xfrm>
        </p:spPr>
        <p:txBody>
          <a:bodyPr lIns="0" tIns="0" rIns="0" bIns="0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pic>
        <p:nvPicPr>
          <p:cNvPr id="10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0086F333-07F3-3C48-8770-90BF2D3C4E56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521423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D640D62-AA1E-4483-A4D4-9C32F7214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674E28A-7986-414A-93D5-643E1D7B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E986545-41C7-4BAF-9AAF-D7D7B7ABFA10}"/>
              </a:ext>
            </a:extLst>
          </p:cNvPr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E963216-80FE-42B6-A401-58B1B234EE20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  <p:pic>
        <p:nvPicPr>
          <p:cNvPr id="8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11A385DA-8CA3-E941-8507-39CD89F5D973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002075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634168-A462-428F-9F39-AAF6AAD29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9294" y="1390826"/>
            <a:ext cx="8053409" cy="49811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D8DE942-188C-421B-8D42-EDB26BBFFF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94" y="1393084"/>
            <a:ext cx="3600000" cy="497891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FE9661C-9825-45E5-9203-487A34B32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294" y="6480000"/>
            <a:ext cx="9036706" cy="153888"/>
          </a:xfrm>
        </p:spPr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AAE0DB-E6E9-4B90-B996-7A922025A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6000" y="6480000"/>
            <a:ext cx="1596705" cy="153888"/>
          </a:xfrm>
        </p:spPr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45E9E03-E609-462C-A045-A0744DDF3AAB}"/>
              </a:ext>
            </a:extLst>
          </p:cNvPr>
          <p:cNvSpPr/>
          <p:nvPr userDrawn="1"/>
        </p:nvSpPr>
        <p:spPr>
          <a:xfrm>
            <a:off x="2" y="0"/>
            <a:ext cx="12191999" cy="12240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6480152-056E-402E-92EF-2448FE03FBA4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B0052FA8-0448-4CF6-ABF3-F38E94B3D6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9295" y="72001"/>
            <a:ext cx="7740705" cy="24622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lang="de-DE" sz="160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Untertitel durch Klicken bearbeiten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172AEF04-D315-4533-B1B7-5D19DC799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6" y="324000"/>
            <a:ext cx="7740704" cy="884568"/>
          </a:xfrm>
        </p:spPr>
        <p:txBody>
          <a:bodyPr lIns="0" tIns="0" rIns="0" bIns="0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pic>
        <p:nvPicPr>
          <p:cNvPr id="12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87E54696-6FC2-2F48-9908-954780A5C65B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20001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5C267E5-8CD6-46C0-AAC3-C1E60ACC85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59296" y="1404000"/>
            <a:ext cx="8053409" cy="496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3830C0-3DBD-4DC9-B266-2342F6D212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96" y="1404000"/>
            <a:ext cx="3600000" cy="496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F80543A-2CAA-4763-9927-57C4956FB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296" y="6480000"/>
            <a:ext cx="9036704" cy="153888"/>
          </a:xfrm>
        </p:spPr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F92D568-2FFC-4DCE-8933-051FE0E3F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5999" y="6480000"/>
            <a:ext cx="1596705" cy="153888"/>
          </a:xfrm>
        </p:spPr>
        <p:txBody>
          <a:bodyPr/>
          <a:lstStyle/>
          <a:p>
            <a:fld id="{3D305B00-A7CE-4902-9016-80217125AAE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666EAF6-163E-49E0-B05C-9E9C9481A408}"/>
              </a:ext>
            </a:extLst>
          </p:cNvPr>
          <p:cNvSpPr/>
          <p:nvPr userDrawn="1"/>
        </p:nvSpPr>
        <p:spPr>
          <a:xfrm>
            <a:off x="2" y="-1"/>
            <a:ext cx="12191999" cy="12240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01EAF79-CF85-4DC5-B50E-1489D0172082}"/>
              </a:ext>
            </a:extLst>
          </p:cNvPr>
          <p:cNvSpPr txBox="1"/>
          <p:nvPr userDrawn="1"/>
        </p:nvSpPr>
        <p:spPr>
          <a:xfrm>
            <a:off x="8598389" y="233331"/>
            <a:ext cx="2485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Landkreis Schweinfurt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AB7A373F-1528-403D-B7FC-EA096E4001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2000" y="72001"/>
            <a:ext cx="7728000" cy="24622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lang="de-DE" sz="160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Untertitel durch Klicken bearbeiten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F46BA745-151F-4560-B058-E5A04943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6" y="324000"/>
            <a:ext cx="7740704" cy="899998"/>
          </a:xfrm>
        </p:spPr>
        <p:txBody>
          <a:bodyPr lIns="0" tIns="0" rIns="0" bIns="0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pic>
        <p:nvPicPr>
          <p:cNvPr id="13" name="Picture 2" descr="http://upload.wikimedia.org/wikipedia/commons/thumb/9/99/Wappen_Landkreis_Schweinfurt.svg/508px-Wappen_Landkreis_Schweinfurt.svg.png">
            <a:extLst>
              <a:ext uri="{FF2B5EF4-FFF2-40B4-BE49-F238E27FC236}">
                <a16:creationId xmlns:a16="http://schemas.microsoft.com/office/drawing/2014/main" id="{C7DD29D9-C284-4248-BC74-BF9E924146B6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488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975040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C52B4D9-392E-4255-B5CD-6B6874321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1746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3AD7F4-CBA1-4536-AF88-D9B21FAC3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000" y="1332000"/>
            <a:ext cx="1152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88A542-17F2-423E-9F63-055D49D5D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000" y="6480000"/>
            <a:ext cx="8880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3F5B7F-72ED-4E11-AE5C-6C9BBD7B94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6000" y="6480000"/>
            <a:ext cx="14400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D305B00-A7CE-4902-9016-80217125AAEB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5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gif"/><Relationship Id="rId7" Type="http://schemas.openxmlformats.org/officeDocument/2006/relationships/image" Target="../media/image32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10" Type="http://schemas.openxmlformats.org/officeDocument/2006/relationships/image" Target="../media/image35.gif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4.png"/><Relationship Id="rId4" Type="http://schemas.openxmlformats.org/officeDocument/2006/relationships/image" Target="../media/image1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gi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gi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52F3CF-3954-4E54-B8CD-CAD4C3D30A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>
                <a:ea typeface="Calibri"/>
                <a:cs typeface="Calibri"/>
              </a:rPr>
              <a:t>Auffrischungsschulung</a:t>
            </a:r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CBCF72-7C99-4752-9AF7-131D88BD8C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>
                <a:ea typeface="Calibri"/>
                <a:cs typeface="Calibri"/>
              </a:rPr>
              <a:t>Funk</a:t>
            </a:r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919B02B-AE13-4B7E-87F7-B12FAD1F0E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0000" y="2794900"/>
            <a:ext cx="7392000" cy="73913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de-DE">
                <a:ea typeface="Calibri"/>
                <a:cs typeface="Calibri"/>
              </a:rPr>
              <a:t>Mario Bayer</a:t>
            </a:r>
          </a:p>
          <a:p>
            <a:r>
              <a:rPr lang="de-DE">
                <a:ea typeface="Calibri"/>
                <a:cs typeface="Calibri"/>
              </a:rPr>
              <a:t>Kreisbrandmeister Fachgebiet Funk</a:t>
            </a:r>
          </a:p>
        </p:txBody>
      </p:sp>
    </p:spTree>
    <p:extLst>
      <p:ext uri="{BB962C8B-B14F-4D97-AF65-F5344CB8AC3E}">
        <p14:creationId xmlns:p14="http://schemas.microsoft.com/office/powerpoint/2010/main" val="3167869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Funkrufnamen-Schema (Sprechweise)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10</a:t>
            </a:fld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2338640" y="1620001"/>
            <a:ext cx="7537165" cy="4286905"/>
            <a:chOff x="426552" y="2154436"/>
            <a:chExt cx="7537165" cy="4286905"/>
          </a:xfrm>
        </p:grpSpPr>
        <p:sp>
          <p:nvSpPr>
            <p:cNvPr id="5" name="Textfeld 4"/>
            <p:cNvSpPr txBox="1"/>
            <p:nvPr/>
          </p:nvSpPr>
          <p:spPr>
            <a:xfrm>
              <a:off x="3587018" y="2154436"/>
              <a:ext cx="84510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1800" b="1">
                  <a:solidFill>
                    <a:srgbClr val="FF0000"/>
                  </a:solidFill>
                </a:rPr>
                <a:t>Florian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473323" y="2154436"/>
              <a:ext cx="186301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1800" b="1">
                  <a:solidFill>
                    <a:schemeClr val="tx2"/>
                  </a:solidFill>
                </a:rPr>
                <a:t>Schweinfurt-Land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663634" y="2154436"/>
              <a:ext cx="30008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1800" b="1">
                  <a:solidFill>
                    <a:schemeClr val="accent4"/>
                  </a:solidFill>
                </a:rPr>
                <a:t>_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996939" y="2154436"/>
              <a:ext cx="3016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1800" b="1">
                  <a:solidFill>
                    <a:srgbClr val="00B050"/>
                  </a:solidFill>
                </a:rPr>
                <a:t>1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297385" y="2154436"/>
              <a:ext cx="41549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1800" b="1">
                  <a:solidFill>
                    <a:schemeClr val="accent2"/>
                  </a:solidFill>
                </a:rPr>
                <a:t>__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426552" y="2725519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rgbClr val="FF0000"/>
                  </a:solidFill>
                </a:rPr>
                <a:t>Organisations-</a:t>
              </a:r>
            </a:p>
            <a:p>
              <a:r>
                <a:rPr lang="de-DE" sz="1800" b="1" err="1">
                  <a:solidFill>
                    <a:srgbClr val="FF0000"/>
                  </a:solidFill>
                </a:rPr>
                <a:t>kennzeichen</a:t>
              </a:r>
              <a:endParaRPr lang="de-DE" sz="1800" b="1">
                <a:solidFill>
                  <a:srgbClr val="FF0000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26552" y="3492892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chemeClr val="tx2"/>
                  </a:solidFill>
                </a:rPr>
                <a:t>Regionale</a:t>
              </a:r>
            </a:p>
            <a:p>
              <a:r>
                <a:rPr lang="de-DE" sz="1800" b="1">
                  <a:solidFill>
                    <a:schemeClr val="tx2"/>
                  </a:solidFill>
                </a:rPr>
                <a:t>Zuordnung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26552" y="4260265"/>
              <a:ext cx="12754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chemeClr val="accent2"/>
                  </a:solidFill>
                </a:rPr>
                <a:t>Fachdienst-</a:t>
              </a:r>
            </a:p>
            <a:p>
              <a:r>
                <a:rPr lang="de-DE" sz="1800" b="1" err="1">
                  <a:solidFill>
                    <a:schemeClr val="accent2"/>
                  </a:solidFill>
                </a:rPr>
                <a:t>zuordnung</a:t>
              </a:r>
              <a:endParaRPr lang="de-DE" sz="1800" b="1">
                <a:solidFill>
                  <a:schemeClr val="accent2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26552" y="5027638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rgbClr val="00B050"/>
                  </a:solidFill>
                </a:rPr>
                <a:t>Funktions-</a:t>
              </a:r>
            </a:p>
            <a:p>
              <a:r>
                <a:rPr lang="de-DE" sz="1800" b="1" err="1">
                  <a:solidFill>
                    <a:srgbClr val="00B050"/>
                  </a:solidFill>
                </a:rPr>
                <a:t>zuordnung</a:t>
              </a:r>
              <a:endParaRPr lang="de-DE" sz="1800" b="1">
                <a:solidFill>
                  <a:srgbClr val="00B050"/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26552" y="5795010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chemeClr val="accent4"/>
                  </a:solidFill>
                </a:rPr>
                <a:t>Ordnungs-</a:t>
              </a:r>
            </a:p>
            <a:p>
              <a:r>
                <a:rPr lang="de-DE" sz="1800" b="1" err="1">
                  <a:solidFill>
                    <a:schemeClr val="accent4"/>
                  </a:solidFill>
                </a:rPr>
                <a:t>kennung</a:t>
              </a:r>
              <a:endParaRPr lang="de-DE" sz="1800" b="1">
                <a:solidFill>
                  <a:schemeClr val="accent4"/>
                </a:solidFill>
              </a:endParaRPr>
            </a:p>
          </p:txBody>
        </p:sp>
        <p:cxnSp>
          <p:nvCxnSpPr>
            <p:cNvPr id="24" name="Gewinkelte Verbindung 23"/>
            <p:cNvCxnSpPr>
              <a:stCxn id="13" idx="3"/>
              <a:endCxn id="5" idx="2"/>
            </p:cNvCxnSpPr>
            <p:nvPr/>
          </p:nvCxnSpPr>
          <p:spPr>
            <a:xfrm flipV="1">
              <a:off x="2442552" y="2523768"/>
              <a:ext cx="1567018" cy="524917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winkelte Verbindung 25"/>
            <p:cNvCxnSpPr>
              <a:stCxn id="14" idx="3"/>
              <a:endCxn id="7" idx="2"/>
            </p:cNvCxnSpPr>
            <p:nvPr/>
          </p:nvCxnSpPr>
          <p:spPr>
            <a:xfrm flipV="1">
              <a:off x="2442552" y="2523768"/>
              <a:ext cx="2962277" cy="1292290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winkelte Verbindung 27"/>
            <p:cNvCxnSpPr>
              <a:stCxn id="15" idx="3"/>
              <a:endCxn id="12" idx="2"/>
            </p:cNvCxnSpPr>
            <p:nvPr/>
          </p:nvCxnSpPr>
          <p:spPr>
            <a:xfrm flipV="1">
              <a:off x="1702029" y="2523768"/>
              <a:ext cx="4803106" cy="2059663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winkelte Verbindung 28"/>
            <p:cNvCxnSpPr>
              <a:stCxn id="16" idx="3"/>
              <a:endCxn id="11" idx="2"/>
            </p:cNvCxnSpPr>
            <p:nvPr/>
          </p:nvCxnSpPr>
          <p:spPr>
            <a:xfrm flipV="1">
              <a:off x="2442552" y="2523768"/>
              <a:ext cx="4705230" cy="2827036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winkelte Verbindung 31"/>
            <p:cNvCxnSpPr>
              <a:stCxn id="17" idx="3"/>
              <a:endCxn id="10" idx="2"/>
            </p:cNvCxnSpPr>
            <p:nvPr/>
          </p:nvCxnSpPr>
          <p:spPr>
            <a:xfrm flipV="1">
              <a:off x="2442552" y="2523768"/>
              <a:ext cx="5371124" cy="3594408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feld 20"/>
          <p:cNvSpPr txBox="1"/>
          <p:nvPr/>
        </p:nvSpPr>
        <p:spPr>
          <a:xfrm>
            <a:off x="3968880" y="5906905"/>
            <a:ext cx="4725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/>
              <a:t>Sprechweise: „Florian Schweinfurt-Land 1“</a:t>
            </a:r>
          </a:p>
        </p:txBody>
      </p:sp>
    </p:spTree>
    <p:extLst>
      <p:ext uri="{BB962C8B-B14F-4D97-AF65-F5344CB8AC3E}">
        <p14:creationId xmlns:p14="http://schemas.microsoft.com/office/powerpoint/2010/main" val="1396643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097FB9-D9F3-A70C-A0C2-FC93738A2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78D83-1898-D66A-CC17-1F55DB6A0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0182" y="3431376"/>
            <a:ext cx="6152338" cy="900000"/>
          </a:xfrm>
        </p:spPr>
        <p:txBody>
          <a:bodyPr>
            <a:noAutofit/>
          </a:bodyPr>
          <a:lstStyle/>
          <a:p>
            <a:r>
              <a:rPr lang="de-DE" sz="6600">
                <a:solidFill>
                  <a:schemeClr val="tx1"/>
                </a:solidFill>
                <a:ea typeface="Calibri"/>
                <a:cs typeface="Calibri"/>
              </a:rPr>
              <a:t>Grundlagen Tetra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A6E453-17C9-BBC2-CA4A-CAAEAD1E349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de-DE">
                <a:ea typeface="Calibri"/>
                <a:cs typeface="Calibri"/>
              </a:rPr>
              <a:t>Auffrischungsschulung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C15079C-845F-9242-814F-927275CF6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11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A17482-E676-4554-D402-442B63462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</p:spTree>
    <p:extLst>
      <p:ext uri="{BB962C8B-B14F-4D97-AF65-F5344CB8AC3E}">
        <p14:creationId xmlns:p14="http://schemas.microsoft.com/office/powerpoint/2010/main" val="477192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Was bedeutet Funk?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860029" y="5084884"/>
            <a:ext cx="4471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/>
              <a:t>Drahtlose Übermittlung von Informationen mit Hilfe von elektromagnetischen Wellen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550" y="2180533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53608" y="2180533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Gerade Verbindung mit Pfeil 14"/>
          <p:cNvCxnSpPr>
            <a:stCxn id="13" idx="1"/>
            <a:endCxn id="12" idx="1"/>
          </p:cNvCxnSpPr>
          <p:nvPr/>
        </p:nvCxnSpPr>
        <p:spPr>
          <a:xfrm>
            <a:off x="4262908" y="3289833"/>
            <a:ext cx="3259642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307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Abhörsicherheit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3" name="Inhaltsplatzhalter 6"/>
          <p:cNvSpPr txBox="1">
            <a:spLocks/>
          </p:cNvSpPr>
          <p:nvPr/>
        </p:nvSpPr>
        <p:spPr>
          <a:xfrm>
            <a:off x="1981200" y="1431759"/>
            <a:ext cx="4038600" cy="46944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/>
              <a:t>Abhören des Funks mit einfachen Hilfsmitteln nicht möglich</a:t>
            </a:r>
          </a:p>
          <a:p>
            <a:r>
              <a:rPr lang="de-DE" sz="1800"/>
              <a:t>Einsatz von Verschlüsselungstechnik</a:t>
            </a:r>
          </a:p>
          <a:p>
            <a:r>
              <a:rPr lang="de-DE" sz="1800"/>
              <a:t>Verbessert den Datenschutz</a:t>
            </a:r>
          </a:p>
          <a:p>
            <a:r>
              <a:rPr lang="de-DE" sz="1800"/>
              <a:t>Leitstelle kann bei Verlust oder Missbrauch Geräte sperren 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91972" y="1739976"/>
            <a:ext cx="3918828" cy="226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63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Bundesweite Erreichbarkeit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04497" y="2708920"/>
            <a:ext cx="4171895" cy="283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ige Legende 7"/>
          <p:cNvSpPr/>
          <p:nvPr/>
        </p:nvSpPr>
        <p:spPr>
          <a:xfrm>
            <a:off x="7104112" y="1735556"/>
            <a:ext cx="3024336" cy="1152128"/>
          </a:xfrm>
          <a:prstGeom prst="wedgeRectCallout">
            <a:avLst>
              <a:gd name="adj1" fmla="val -68743"/>
              <a:gd name="adj2" fmla="val 144308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/>
              <a:t>Bundesweit einheitliches Kommunikationssystem</a:t>
            </a:r>
          </a:p>
        </p:txBody>
      </p:sp>
      <p:sp>
        <p:nvSpPr>
          <p:cNvPr id="9" name="Rechteckige Legende 8"/>
          <p:cNvSpPr/>
          <p:nvPr/>
        </p:nvSpPr>
        <p:spPr>
          <a:xfrm>
            <a:off x="2084022" y="2095596"/>
            <a:ext cx="3024336" cy="1152128"/>
          </a:xfrm>
          <a:prstGeom prst="wedgeRectCallout">
            <a:avLst>
              <a:gd name="adj1" fmla="val 51731"/>
              <a:gd name="adj2" fmla="val 106456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/>
              <a:t>Genutzt von allen BOS</a:t>
            </a:r>
          </a:p>
        </p:txBody>
      </p:sp>
      <p:sp>
        <p:nvSpPr>
          <p:cNvPr id="12" name="Rechteckige Legende 11"/>
          <p:cNvSpPr/>
          <p:nvPr/>
        </p:nvSpPr>
        <p:spPr>
          <a:xfrm>
            <a:off x="7392144" y="4039812"/>
            <a:ext cx="3024336" cy="1152128"/>
          </a:xfrm>
          <a:prstGeom prst="wedgeRectCallout">
            <a:avLst>
              <a:gd name="adj1" fmla="val -83163"/>
              <a:gd name="adj2" fmla="val -11982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/>
              <a:t>Erreichbarkeit der Heimatleitstelle unabhängig vom Standort</a:t>
            </a:r>
          </a:p>
        </p:txBody>
      </p:sp>
    </p:spTree>
    <p:extLst>
      <p:ext uri="{BB962C8B-B14F-4D97-AF65-F5344CB8AC3E}">
        <p14:creationId xmlns:p14="http://schemas.microsoft.com/office/powerpoint/2010/main" val="191911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Unterdrückung von Störgeräuschen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15088" y="1563329"/>
            <a:ext cx="3552825" cy="3333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Inhaltsplatzhalter 2"/>
          <p:cNvSpPr txBox="1">
            <a:spLocks/>
          </p:cNvSpPr>
          <p:nvPr/>
        </p:nvSpPr>
        <p:spPr>
          <a:xfrm>
            <a:off x="1981200" y="1563329"/>
            <a:ext cx="4038600" cy="4562834"/>
          </a:xfrm>
          <a:prstGeom prst="rect">
            <a:avLst/>
          </a:prstGeom>
        </p:spPr>
        <p:txBody>
          <a:bodyPr anchor="t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/>
              <a:t>Einsatz von elektronischen Filterverfahren (Vocoder-Funktionen)</a:t>
            </a:r>
          </a:p>
          <a:p>
            <a:r>
              <a:rPr lang="de-DE" sz="1800"/>
              <a:t>Trennung von Nutzsignalen und Störsignalen </a:t>
            </a:r>
          </a:p>
          <a:p>
            <a:r>
              <a:rPr lang="de-DE" sz="1800"/>
              <a:t>Steigerung der Empfangsqualität und Sprachverständlichkeit gegenüber dem Analogfunk</a:t>
            </a:r>
          </a:p>
        </p:txBody>
      </p:sp>
    </p:spTree>
    <p:extLst>
      <p:ext uri="{BB962C8B-B14F-4D97-AF65-F5344CB8AC3E}">
        <p14:creationId xmlns:p14="http://schemas.microsoft.com/office/powerpoint/2010/main" val="183822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Short Data Service (SDS)</a:t>
            </a:r>
            <a:br>
              <a:rPr lang="de-DE"/>
            </a:br>
            <a:r>
              <a:rPr lang="de-DE"/>
              <a:t>Textnachrichten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24" name="Inhaltsplatzhalter 6"/>
          <p:cNvSpPr txBox="1">
            <a:spLocks/>
          </p:cNvSpPr>
          <p:nvPr/>
        </p:nvSpPr>
        <p:spPr>
          <a:xfrm>
            <a:off x="1981200" y="1515979"/>
            <a:ext cx="8219256" cy="46101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/>
              <a:t>Beim Digitalfunk ist </a:t>
            </a:r>
            <a:r>
              <a:rPr lang="de-DE" sz="1800" b="1"/>
              <a:t>gleichzeitige</a:t>
            </a:r>
            <a:r>
              <a:rPr lang="de-DE" sz="1800"/>
              <a:t> Sprach- und Datenübertragung möglich.</a:t>
            </a:r>
          </a:p>
          <a:p>
            <a:r>
              <a:rPr lang="de-DE" sz="1800"/>
              <a:t>Textnachrichten bis zu 140 Zeichen (vergleichbar zur SMS)</a:t>
            </a:r>
          </a:p>
          <a:p>
            <a:r>
              <a:rPr lang="de-DE" sz="1800"/>
              <a:t>Ermöglicht der Leitstelle schriftliche Informationen an die Einsatzstelle zu schicken.</a:t>
            </a:r>
          </a:p>
        </p:txBody>
      </p:sp>
      <p:sp>
        <p:nvSpPr>
          <p:cNvPr id="25" name="Rechteck 24"/>
          <p:cNvSpPr/>
          <p:nvPr/>
        </p:nvSpPr>
        <p:spPr>
          <a:xfrm>
            <a:off x="2495600" y="3558900"/>
            <a:ext cx="1872208" cy="1512168"/>
          </a:xfrm>
          <a:prstGeom prst="rect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/>
              <a:t>Pkw-Brand in Musterdorf, Hauptstraße…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4367808" y="4225444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100110011110011</a:t>
            </a:r>
          </a:p>
        </p:txBody>
      </p:sp>
      <p:sp>
        <p:nvSpPr>
          <p:cNvPr id="27" name="Rechteck 26"/>
          <p:cNvSpPr/>
          <p:nvPr/>
        </p:nvSpPr>
        <p:spPr>
          <a:xfrm>
            <a:off x="7752184" y="3558900"/>
            <a:ext cx="1872208" cy="1512168"/>
          </a:xfrm>
          <a:prstGeom prst="rect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/>
              <a:t>Pkw-Brand in Musterdorf, Hauptstraße…</a:t>
            </a:r>
          </a:p>
        </p:txBody>
      </p:sp>
      <p:sp>
        <p:nvSpPr>
          <p:cNvPr id="28" name="Bogen 27"/>
          <p:cNvSpPr/>
          <p:nvPr/>
        </p:nvSpPr>
        <p:spPr>
          <a:xfrm>
            <a:off x="4079776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9" name="Bogen 28"/>
          <p:cNvSpPr/>
          <p:nvPr/>
        </p:nvSpPr>
        <p:spPr>
          <a:xfrm>
            <a:off x="4360615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0" name="Bogen 29"/>
          <p:cNvSpPr/>
          <p:nvPr/>
        </p:nvSpPr>
        <p:spPr>
          <a:xfrm>
            <a:off x="4641454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1" name="Bogen 30"/>
          <p:cNvSpPr/>
          <p:nvPr/>
        </p:nvSpPr>
        <p:spPr>
          <a:xfrm>
            <a:off x="4922293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2" name="Bogen 31"/>
          <p:cNvSpPr/>
          <p:nvPr/>
        </p:nvSpPr>
        <p:spPr>
          <a:xfrm>
            <a:off x="5203132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3" name="Bogen 32"/>
          <p:cNvSpPr/>
          <p:nvPr/>
        </p:nvSpPr>
        <p:spPr>
          <a:xfrm>
            <a:off x="6326488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4" name="Bogen 33"/>
          <p:cNvSpPr/>
          <p:nvPr/>
        </p:nvSpPr>
        <p:spPr>
          <a:xfrm>
            <a:off x="6607327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5" name="Bogen 34"/>
          <p:cNvSpPr/>
          <p:nvPr/>
        </p:nvSpPr>
        <p:spPr>
          <a:xfrm>
            <a:off x="6888168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6" name="Bogen 35"/>
          <p:cNvSpPr/>
          <p:nvPr/>
        </p:nvSpPr>
        <p:spPr>
          <a:xfrm>
            <a:off x="5483971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7" name="Bogen 36"/>
          <p:cNvSpPr/>
          <p:nvPr/>
        </p:nvSpPr>
        <p:spPr>
          <a:xfrm>
            <a:off x="5764810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8" name="Bogen 37"/>
          <p:cNvSpPr/>
          <p:nvPr/>
        </p:nvSpPr>
        <p:spPr>
          <a:xfrm>
            <a:off x="6045649" y="3505443"/>
            <a:ext cx="720000" cy="720000"/>
          </a:xfrm>
          <a:prstGeom prst="arc">
            <a:avLst>
              <a:gd name="adj1" fmla="val 18069649"/>
              <a:gd name="adj2" fmla="val 3388655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419471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Übersicht Frequenzbereiche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11" name="Gruppieren 10"/>
          <p:cNvGrpSpPr/>
          <p:nvPr/>
        </p:nvGrpSpPr>
        <p:grpSpPr>
          <a:xfrm>
            <a:off x="2492276" y="1952483"/>
            <a:ext cx="7718524" cy="1433569"/>
            <a:chOff x="1029939" y="4221088"/>
            <a:chExt cx="7718524" cy="1433569"/>
          </a:xfrm>
        </p:grpSpPr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7591938" y="5201635"/>
              <a:ext cx="1156525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50"/>
                <a:t>Frequenz [MHz]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795627" y="5393046"/>
              <a:ext cx="54502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/>
                <a:t>100</a:t>
              </a: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3436729" y="5393046"/>
              <a:ext cx="54502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/>
                <a:t>200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5077832" y="5393046"/>
              <a:ext cx="46423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/>
                <a:t>300</a:t>
              </a:r>
            </a:p>
          </p:txBody>
        </p:sp>
        <p:grpSp>
          <p:nvGrpSpPr>
            <p:cNvPr id="19" name="Group 20"/>
            <p:cNvGrpSpPr>
              <a:grpSpLocks/>
            </p:cNvGrpSpPr>
            <p:nvPr/>
          </p:nvGrpSpPr>
          <p:grpSpPr bwMode="auto">
            <a:xfrm>
              <a:off x="1029939" y="5340204"/>
              <a:ext cx="6117058" cy="105688"/>
              <a:chOff x="290" y="1675"/>
              <a:chExt cx="5073" cy="90"/>
            </a:xfrm>
          </p:grpSpPr>
          <p:sp>
            <p:nvSpPr>
              <p:cNvPr id="52" name="Line 18"/>
              <p:cNvSpPr>
                <a:spLocks noChangeShapeType="1"/>
              </p:cNvSpPr>
              <p:nvPr/>
            </p:nvSpPr>
            <p:spPr bwMode="auto">
              <a:xfrm>
                <a:off x="290" y="1675"/>
                <a:ext cx="507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800"/>
              </a:p>
            </p:txBody>
          </p:sp>
          <p:sp>
            <p:nvSpPr>
              <p:cNvPr id="53" name="Line 19"/>
              <p:cNvSpPr>
                <a:spLocks noChangeShapeType="1"/>
              </p:cNvSpPr>
              <p:nvPr/>
            </p:nvSpPr>
            <p:spPr bwMode="auto">
              <a:xfrm>
                <a:off x="1106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800"/>
              </a:p>
            </p:txBody>
          </p:sp>
          <p:sp>
            <p:nvSpPr>
              <p:cNvPr id="54" name="Line 20"/>
              <p:cNvSpPr>
                <a:spLocks noChangeShapeType="1"/>
              </p:cNvSpPr>
              <p:nvPr/>
            </p:nvSpPr>
            <p:spPr bwMode="auto">
              <a:xfrm>
                <a:off x="2467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800"/>
              </a:p>
            </p:txBody>
          </p:sp>
          <p:sp>
            <p:nvSpPr>
              <p:cNvPr id="55" name="Line 21"/>
              <p:cNvSpPr>
                <a:spLocks noChangeShapeType="1"/>
              </p:cNvSpPr>
              <p:nvPr/>
            </p:nvSpPr>
            <p:spPr bwMode="auto">
              <a:xfrm>
                <a:off x="3828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800"/>
              </a:p>
            </p:txBody>
          </p:sp>
          <p:sp>
            <p:nvSpPr>
              <p:cNvPr id="56" name="Line 22"/>
              <p:cNvSpPr>
                <a:spLocks noChangeShapeType="1"/>
              </p:cNvSpPr>
              <p:nvPr/>
            </p:nvSpPr>
            <p:spPr bwMode="auto">
              <a:xfrm>
                <a:off x="5188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800"/>
              </a:p>
            </p:txBody>
          </p:sp>
        </p:grp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6717730" y="5393047"/>
              <a:ext cx="42030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/>
                <a:t>400</a:t>
              </a:r>
            </a:p>
          </p:txBody>
        </p:sp>
        <p:grpSp>
          <p:nvGrpSpPr>
            <p:cNvPr id="21" name="Group 54"/>
            <p:cNvGrpSpPr>
              <a:grpSpLocks/>
            </p:cNvGrpSpPr>
            <p:nvPr/>
          </p:nvGrpSpPr>
          <p:grpSpPr bwMode="auto">
            <a:xfrm>
              <a:off x="1795627" y="4221088"/>
              <a:ext cx="1011672" cy="1119116"/>
              <a:chOff x="925" y="722"/>
              <a:chExt cx="839" cy="953"/>
            </a:xfrm>
          </p:grpSpPr>
          <p:sp>
            <p:nvSpPr>
              <p:cNvPr id="48" name="Rectangle 6"/>
              <p:cNvSpPr>
                <a:spLocks noChangeArrowheads="1"/>
              </p:cNvSpPr>
              <p:nvPr/>
            </p:nvSpPr>
            <p:spPr bwMode="auto">
              <a:xfrm>
                <a:off x="925" y="1221"/>
                <a:ext cx="272" cy="45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/>
              </a:p>
            </p:txBody>
          </p:sp>
          <p:grpSp>
            <p:nvGrpSpPr>
              <p:cNvPr id="49" name="Group 49"/>
              <p:cNvGrpSpPr>
                <a:grpSpLocks/>
              </p:cNvGrpSpPr>
              <p:nvPr/>
            </p:nvGrpSpPr>
            <p:grpSpPr bwMode="auto">
              <a:xfrm>
                <a:off x="948" y="722"/>
                <a:ext cx="816" cy="408"/>
                <a:chOff x="1170" y="749"/>
                <a:chExt cx="816" cy="408"/>
              </a:xfrm>
            </p:grpSpPr>
            <p:sp>
              <p:nvSpPr>
                <p:cNvPr id="50" name="AutoShape 25"/>
                <p:cNvSpPr>
                  <a:spLocks noChangeArrowheads="1"/>
                </p:cNvSpPr>
                <p:nvPr/>
              </p:nvSpPr>
              <p:spPr bwMode="auto">
                <a:xfrm>
                  <a:off x="1170" y="749"/>
                  <a:ext cx="816" cy="408"/>
                </a:xfrm>
                <a:prstGeom prst="wedgeRectCallout">
                  <a:avLst>
                    <a:gd name="adj1" fmla="val -39218"/>
                    <a:gd name="adj2" fmla="val 70097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/>
                </a:p>
              </p:txBody>
            </p:sp>
            <p:sp>
              <p:nvSpPr>
                <p:cNvPr id="5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180" y="749"/>
                  <a:ext cx="791" cy="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DE" altLang="de-DE" sz="1100" b="1"/>
                    <a:t>UKW Radio</a:t>
                  </a:r>
                  <a:br>
                    <a:rPr lang="de-DE" altLang="de-DE" sz="1100" b="1"/>
                  </a:br>
                  <a:r>
                    <a:rPr lang="de-DE" altLang="de-DE" sz="1100" b="1"/>
                    <a:t>3 m</a:t>
                  </a:r>
                </a:p>
              </p:txBody>
            </p:sp>
          </p:grpSp>
        </p:grpSp>
        <p:grpSp>
          <p:nvGrpSpPr>
            <p:cNvPr id="22" name="Group 58"/>
            <p:cNvGrpSpPr>
              <a:grpSpLocks/>
            </p:cNvGrpSpPr>
            <p:nvPr/>
          </p:nvGrpSpPr>
          <p:grpSpPr bwMode="auto">
            <a:xfrm>
              <a:off x="1058878" y="4221088"/>
              <a:ext cx="698162" cy="1119116"/>
              <a:chOff x="314" y="722"/>
              <a:chExt cx="579" cy="953"/>
            </a:xfrm>
            <a:solidFill>
              <a:schemeClr val="accent3">
                <a:lumMod val="75000"/>
              </a:schemeClr>
            </a:solidFill>
          </p:grpSpPr>
          <p:grpSp>
            <p:nvGrpSpPr>
              <p:cNvPr id="44" name="Group 57"/>
              <p:cNvGrpSpPr>
                <a:grpSpLocks/>
              </p:cNvGrpSpPr>
              <p:nvPr/>
            </p:nvGrpSpPr>
            <p:grpSpPr bwMode="auto">
              <a:xfrm>
                <a:off x="646" y="1221"/>
                <a:ext cx="247" cy="454"/>
                <a:chOff x="754" y="1221"/>
                <a:chExt cx="247" cy="454"/>
              </a:xfrm>
              <a:grpFill/>
            </p:grpSpPr>
            <p:sp>
              <p:nvSpPr>
                <p:cNvPr id="46" name="Rectangle 5"/>
                <p:cNvSpPr>
                  <a:spLocks noChangeArrowheads="1"/>
                </p:cNvSpPr>
                <p:nvPr/>
              </p:nvSpPr>
              <p:spPr bwMode="auto">
                <a:xfrm>
                  <a:off x="911" y="1221"/>
                  <a:ext cx="90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/>
                </a:p>
              </p:txBody>
            </p:sp>
            <p:sp>
              <p:nvSpPr>
                <p:cNvPr id="47" name="Rectangle 8"/>
                <p:cNvSpPr>
                  <a:spLocks noChangeArrowheads="1"/>
                </p:cNvSpPr>
                <p:nvPr/>
              </p:nvSpPr>
              <p:spPr bwMode="auto">
                <a:xfrm>
                  <a:off x="754" y="1221"/>
                  <a:ext cx="91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/>
                </a:p>
              </p:txBody>
            </p:sp>
          </p:grpSp>
          <p:sp>
            <p:nvSpPr>
              <p:cNvPr id="45" name="AutoShape 28"/>
              <p:cNvSpPr>
                <a:spLocks noChangeArrowheads="1"/>
              </p:cNvSpPr>
              <p:nvPr/>
            </p:nvSpPr>
            <p:spPr bwMode="auto">
              <a:xfrm flipH="1">
                <a:off x="314" y="722"/>
                <a:ext cx="579" cy="408"/>
              </a:xfrm>
              <a:prstGeom prst="wedgeRectCallout">
                <a:avLst>
                  <a:gd name="adj1" fmla="val -26861"/>
                  <a:gd name="adj2" fmla="val 69606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/>
                  <a:t>BOS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/>
                  <a:t>4 m</a:t>
                </a:r>
              </a:p>
            </p:txBody>
          </p:sp>
        </p:grpSp>
        <p:grpSp>
          <p:nvGrpSpPr>
            <p:cNvPr id="23" name="Group 55"/>
            <p:cNvGrpSpPr>
              <a:grpSpLocks/>
            </p:cNvGrpSpPr>
            <p:nvPr/>
          </p:nvGrpSpPr>
          <p:grpSpPr bwMode="auto">
            <a:xfrm>
              <a:off x="2889293" y="4221088"/>
              <a:ext cx="648724" cy="1119116"/>
              <a:chOff x="1832" y="722"/>
              <a:chExt cx="538" cy="953"/>
            </a:xfrm>
            <a:solidFill>
              <a:schemeClr val="accent3">
                <a:lumMod val="75000"/>
              </a:schemeClr>
            </a:solidFill>
          </p:grpSpPr>
          <p:grpSp>
            <p:nvGrpSpPr>
              <p:cNvPr id="40" name="Group 58"/>
              <p:cNvGrpSpPr>
                <a:grpSpLocks/>
              </p:cNvGrpSpPr>
              <p:nvPr/>
            </p:nvGrpSpPr>
            <p:grpSpPr bwMode="auto">
              <a:xfrm>
                <a:off x="1832" y="1221"/>
                <a:ext cx="135" cy="454"/>
                <a:chOff x="1940" y="1221"/>
                <a:chExt cx="135" cy="454"/>
              </a:xfrm>
              <a:grpFill/>
            </p:grpSpPr>
            <p:sp>
              <p:nvSpPr>
                <p:cNvPr id="42" name="Rectangle 7"/>
                <p:cNvSpPr>
                  <a:spLocks noChangeArrowheads="1"/>
                </p:cNvSpPr>
                <p:nvPr/>
              </p:nvSpPr>
              <p:spPr bwMode="auto">
                <a:xfrm>
                  <a:off x="1940" y="1221"/>
                  <a:ext cx="45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/>
                </a:p>
              </p:txBody>
            </p:sp>
            <p:sp>
              <p:nvSpPr>
                <p:cNvPr id="43" name="Rectangle 10"/>
                <p:cNvSpPr>
                  <a:spLocks noChangeArrowheads="1"/>
                </p:cNvSpPr>
                <p:nvPr/>
              </p:nvSpPr>
              <p:spPr bwMode="auto">
                <a:xfrm>
                  <a:off x="2030" y="1221"/>
                  <a:ext cx="45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/>
                </a:p>
              </p:txBody>
            </p:sp>
          </p:grpSp>
          <p:sp>
            <p:nvSpPr>
              <p:cNvPr id="41" name="AutoShape 31"/>
              <p:cNvSpPr>
                <a:spLocks noChangeArrowheads="1"/>
              </p:cNvSpPr>
              <p:nvPr/>
            </p:nvSpPr>
            <p:spPr bwMode="auto">
              <a:xfrm>
                <a:off x="1877" y="722"/>
                <a:ext cx="493" cy="408"/>
              </a:xfrm>
              <a:prstGeom prst="wedgeRectCallout">
                <a:avLst>
                  <a:gd name="adj1" fmla="val -46958"/>
                  <a:gd name="adj2" fmla="val 70097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/>
                  <a:t>BOS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/>
                  <a:t>2 m</a:t>
                </a:r>
              </a:p>
            </p:txBody>
          </p:sp>
        </p:grp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7125292" y="5389525"/>
              <a:ext cx="42030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/>
                <a:t>900</a:t>
              </a: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7335103" y="5339029"/>
              <a:ext cx="0" cy="105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 sz="1800"/>
            </a:p>
          </p:txBody>
        </p:sp>
        <p:grpSp>
          <p:nvGrpSpPr>
            <p:cNvPr id="26" name="Group 57"/>
            <p:cNvGrpSpPr>
              <a:grpSpLocks/>
            </p:cNvGrpSpPr>
            <p:nvPr/>
          </p:nvGrpSpPr>
          <p:grpSpPr bwMode="auto">
            <a:xfrm>
              <a:off x="7146997" y="4223437"/>
              <a:ext cx="883856" cy="1108547"/>
              <a:chOff x="5363" y="724"/>
              <a:chExt cx="733" cy="944"/>
            </a:xfrm>
          </p:grpSpPr>
          <p:sp>
            <p:nvSpPr>
              <p:cNvPr id="37" name="Rectangle 9"/>
              <p:cNvSpPr>
                <a:spLocks noChangeArrowheads="1"/>
              </p:cNvSpPr>
              <p:nvPr/>
            </p:nvSpPr>
            <p:spPr bwMode="auto">
              <a:xfrm flipH="1">
                <a:off x="5447" y="1214"/>
                <a:ext cx="95" cy="454"/>
              </a:xfrm>
              <a:prstGeom prst="rect">
                <a:avLst/>
              </a:prstGeom>
              <a:solidFill>
                <a:srgbClr val="D7D7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/>
              </a:p>
            </p:txBody>
          </p:sp>
          <p:sp>
            <p:nvSpPr>
              <p:cNvPr id="38" name="Rectangle 11"/>
              <p:cNvSpPr>
                <a:spLocks noChangeArrowheads="1"/>
              </p:cNvSpPr>
              <p:nvPr/>
            </p:nvSpPr>
            <p:spPr bwMode="auto">
              <a:xfrm>
                <a:off x="5604" y="1214"/>
                <a:ext cx="97" cy="454"/>
              </a:xfrm>
              <a:prstGeom prst="rect">
                <a:avLst/>
              </a:prstGeom>
              <a:solidFill>
                <a:srgbClr val="D7D7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/>
              </a:p>
            </p:txBody>
          </p:sp>
          <p:sp>
            <p:nvSpPr>
              <p:cNvPr id="39" name="AutoShape 31"/>
              <p:cNvSpPr>
                <a:spLocks noChangeArrowheads="1"/>
              </p:cNvSpPr>
              <p:nvPr/>
            </p:nvSpPr>
            <p:spPr bwMode="auto">
              <a:xfrm>
                <a:off x="5363" y="724"/>
                <a:ext cx="733" cy="408"/>
              </a:xfrm>
              <a:prstGeom prst="wedgeRectCallout">
                <a:avLst>
                  <a:gd name="adj1" fmla="val -21213"/>
                  <a:gd name="adj2" fmla="val 66176"/>
                </a:avLst>
              </a:prstGeom>
              <a:solidFill>
                <a:srgbClr val="D7D7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/>
                  <a:t>GSM 900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/>
                  <a:t>30 cm</a:t>
                </a:r>
              </a:p>
            </p:txBody>
          </p:sp>
        </p:grpSp>
        <p:sp>
          <p:nvSpPr>
            <p:cNvPr id="27" name="Line 52"/>
            <p:cNvSpPr>
              <a:spLocks noChangeShapeType="1"/>
            </p:cNvSpPr>
            <p:nvPr/>
          </p:nvSpPr>
          <p:spPr bwMode="auto">
            <a:xfrm flipV="1">
              <a:off x="7181965" y="5339029"/>
              <a:ext cx="460618" cy="1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 sz="1800"/>
            </a:p>
          </p:txBody>
        </p:sp>
        <p:grpSp>
          <p:nvGrpSpPr>
            <p:cNvPr id="28" name="Gruppieren 27"/>
            <p:cNvGrpSpPr>
              <a:grpSpLocks/>
            </p:cNvGrpSpPr>
            <p:nvPr/>
          </p:nvGrpSpPr>
          <p:grpSpPr bwMode="auto">
            <a:xfrm>
              <a:off x="5939984" y="4221088"/>
              <a:ext cx="1109342" cy="1119116"/>
              <a:chOff x="6924675" y="1146175"/>
              <a:chExt cx="1460500" cy="1512888"/>
            </a:xfrm>
          </p:grpSpPr>
          <p:grpSp>
            <p:nvGrpSpPr>
              <p:cNvPr id="29" name="Group 56"/>
              <p:cNvGrpSpPr>
                <a:grpSpLocks/>
              </p:cNvGrpSpPr>
              <p:nvPr/>
            </p:nvGrpSpPr>
            <p:grpSpPr bwMode="auto">
              <a:xfrm>
                <a:off x="6924675" y="1146175"/>
                <a:ext cx="1319212" cy="1512888"/>
                <a:chOff x="4362" y="722"/>
                <a:chExt cx="831" cy="953"/>
              </a:xfrm>
            </p:grpSpPr>
            <p:grpSp>
              <p:nvGrpSpPr>
                <p:cNvPr id="31" name="Group 59"/>
                <p:cNvGrpSpPr>
                  <a:grpSpLocks/>
                </p:cNvGrpSpPr>
                <p:nvPr/>
              </p:nvGrpSpPr>
              <p:grpSpPr bwMode="auto">
                <a:xfrm>
                  <a:off x="5014" y="1221"/>
                  <a:ext cx="130" cy="454"/>
                  <a:chOff x="5122" y="1221"/>
                  <a:chExt cx="130" cy="454"/>
                </a:xfrm>
              </p:grpSpPr>
              <p:sp>
                <p:nvSpPr>
                  <p:cNvPr id="35" name="Rectangle 9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22" y="1221"/>
                    <a:ext cx="46" cy="454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de-DE" altLang="de-DE" sz="1800"/>
                  </a:p>
                </p:txBody>
              </p:sp>
              <p:sp>
                <p:nvSpPr>
                  <p:cNvPr id="3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5206" y="1221"/>
                    <a:ext cx="46" cy="454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de-DE" altLang="de-DE" sz="1800"/>
                  </a:p>
                </p:txBody>
              </p:sp>
            </p:grpSp>
            <p:grpSp>
              <p:nvGrpSpPr>
                <p:cNvPr id="32" name="Group 48"/>
                <p:cNvGrpSpPr>
                  <a:grpSpLocks/>
                </p:cNvGrpSpPr>
                <p:nvPr/>
              </p:nvGrpSpPr>
              <p:grpSpPr bwMode="auto">
                <a:xfrm>
                  <a:off x="4362" y="722"/>
                  <a:ext cx="831" cy="408"/>
                  <a:chOff x="4584" y="749"/>
                  <a:chExt cx="831" cy="408"/>
                </a:xfrm>
              </p:grpSpPr>
              <p:sp>
                <p:nvSpPr>
                  <p:cNvPr id="33" name="AutoShape 3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594" y="749"/>
                    <a:ext cx="817" cy="408"/>
                  </a:xfrm>
                  <a:prstGeom prst="wedgeRectCallout">
                    <a:avLst>
                      <a:gd name="adj1" fmla="val -36051"/>
                      <a:gd name="adj2" fmla="val 69606"/>
                    </a:avLst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de-DE" altLang="de-DE" sz="1800"/>
                  </a:p>
                </p:txBody>
              </p:sp>
              <p:sp>
                <p:nvSpPr>
                  <p:cNvPr id="34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84" y="751"/>
                    <a:ext cx="831" cy="36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de-DE" altLang="de-DE" sz="1100" b="1"/>
                      <a:t>BOS TETRA</a:t>
                    </a:r>
                  </a:p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de-DE" altLang="de-DE" sz="1100" b="1"/>
                      <a:t>70 cm</a:t>
                    </a:r>
                  </a:p>
                </p:txBody>
              </p:sp>
            </p:grpSp>
          </p:grpSp>
          <p:sp>
            <p:nvSpPr>
              <p:cNvPr id="30" name="Rectangle 11"/>
              <p:cNvSpPr>
                <a:spLocks noChangeArrowheads="1"/>
              </p:cNvSpPr>
              <p:nvPr/>
            </p:nvSpPr>
            <p:spPr bwMode="auto">
              <a:xfrm>
                <a:off x="8312150" y="1927225"/>
                <a:ext cx="73025" cy="72072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/>
              </a:p>
            </p:txBody>
          </p:sp>
        </p:grpSp>
      </p:grpSp>
      <p:sp>
        <p:nvSpPr>
          <p:cNvPr id="5" name="Textfeld 4"/>
          <p:cNvSpPr txBox="1"/>
          <p:nvPr/>
        </p:nvSpPr>
        <p:spPr>
          <a:xfrm>
            <a:off x="2220912" y="4520921"/>
            <a:ext cx="7750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/>
              <a:t>Die Übertragung von Sprache und Daten erfolgt mit elektromagnetischen Wellen</a:t>
            </a:r>
          </a:p>
          <a:p>
            <a:pPr algn="ctr"/>
            <a:r>
              <a:rPr lang="de-DE" sz="1800"/>
              <a:t>Die Ausbreitung der Funkwellen erfolgt, wie bei Lichtwellen, „quasioptisch“</a:t>
            </a:r>
          </a:p>
          <a:p>
            <a:pPr algn="ctr"/>
            <a:r>
              <a:rPr lang="de-DE" sz="1800"/>
              <a:t>(typisch für Funkwellen mit Wellenlängen kürzer als etwa 3 m)</a:t>
            </a:r>
          </a:p>
        </p:txBody>
      </p:sp>
    </p:spTree>
    <p:extLst>
      <p:ext uri="{BB962C8B-B14F-4D97-AF65-F5344CB8AC3E}">
        <p14:creationId xmlns:p14="http://schemas.microsoft.com/office/powerpoint/2010/main" val="4197026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Schwächung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57" name="Inhaltsplatzhalter 2"/>
          <p:cNvSpPr txBox="1">
            <a:spLocks/>
          </p:cNvSpPr>
          <p:nvPr/>
        </p:nvSpPr>
        <p:spPr>
          <a:xfrm>
            <a:off x="1853184" y="1529452"/>
            <a:ext cx="2900976" cy="3831336"/>
          </a:xfrm>
          <a:prstGeom prst="rect">
            <a:avLst/>
          </a:prstGeom>
        </p:spPr>
        <p:txBody>
          <a:bodyPr anchor="ctr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/>
              <a:t>Schwächung durch Entfernung</a:t>
            </a:r>
          </a:p>
          <a:p>
            <a:r>
              <a:rPr lang="de-DE" sz="1800"/>
              <a:t>Schwächung beim Durchdringen von Materialien</a:t>
            </a:r>
          </a:p>
          <a:p>
            <a:r>
              <a:rPr lang="de-DE" sz="1800"/>
              <a:t>Abriss der Funkverbindung</a:t>
            </a:r>
          </a:p>
          <a:p>
            <a:pPr lvl="1"/>
            <a:r>
              <a:rPr lang="de-DE" sz="1800"/>
              <a:t>Analogfunk: stetig steigendes Rauschen</a:t>
            </a:r>
          </a:p>
          <a:p>
            <a:pPr lvl="1"/>
            <a:r>
              <a:rPr lang="de-DE" sz="1800"/>
              <a:t>Digitalfunk: Abrupt ohne Vorankündigung bzw.  -warnung.</a:t>
            </a:r>
            <a:endParaRPr lang="de-DE" sz="11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523" y="3927085"/>
            <a:ext cx="2901950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271" y="1411706"/>
            <a:ext cx="4571058" cy="232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68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Übersicht Netzaufbau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763" y="1449801"/>
            <a:ext cx="6894513" cy="484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79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922631-45B1-964F-89A4-C62120736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Calibri"/>
                <a:cs typeface="Calibri"/>
              </a:rPr>
              <a:t>Inhalt</a:t>
            </a:r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9BAC175-3342-FD4E-AB3D-E5B9E729F2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de-DE">
                <a:ea typeface="Calibri"/>
                <a:cs typeface="Calibri"/>
              </a:rPr>
              <a:t>Auffrischungsschulung</a:t>
            </a:r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2DA3D6-57EE-0B45-8DD7-B65F151B3F7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>
                <a:ea typeface="Calibri"/>
                <a:cs typeface="Calibri"/>
              </a:rPr>
              <a:t>Rechtsgrundlagen</a:t>
            </a:r>
          </a:p>
          <a:p>
            <a:r>
              <a:rPr lang="de-DE">
                <a:ea typeface="Calibri"/>
                <a:cs typeface="Calibri"/>
              </a:rPr>
              <a:t>Grundlagen Tetra</a:t>
            </a:r>
          </a:p>
          <a:p>
            <a:r>
              <a:rPr lang="de-DE">
                <a:ea typeface="Calibri"/>
                <a:cs typeface="Calibri"/>
              </a:rPr>
              <a:t>Funkgerätekunde und Bedienung</a:t>
            </a:r>
          </a:p>
          <a:p>
            <a:r>
              <a:rPr lang="de-DE">
                <a:ea typeface="Calibri"/>
                <a:cs typeface="Calibri"/>
              </a:rPr>
              <a:t>Grundsätze des Sprechfunkbetriebs</a:t>
            </a:r>
          </a:p>
          <a:p>
            <a:r>
              <a:rPr lang="de-DE">
                <a:ea typeface="Calibri"/>
                <a:cs typeface="Calibri"/>
              </a:rPr>
              <a:t>Funkübung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5CDF59-797F-394C-DFDB-07C820AB4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EEF404-99DB-C0B3-1141-7A237A87D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</p:spTree>
    <p:extLst>
      <p:ext uri="{BB962C8B-B14F-4D97-AF65-F5344CB8AC3E}">
        <p14:creationId xmlns:p14="http://schemas.microsoft.com/office/powerpoint/2010/main" val="212994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Authentifizierung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6252746" y="3211768"/>
            <a:ext cx="1061845" cy="1908956"/>
            <a:chOff x="763436" y="4447265"/>
            <a:chExt cx="360041" cy="647272"/>
          </a:xfrm>
        </p:grpSpPr>
        <p:grpSp>
          <p:nvGrpSpPr>
            <p:cNvPr id="9" name="Gruppieren 8"/>
            <p:cNvGrpSpPr/>
            <p:nvPr/>
          </p:nvGrpSpPr>
          <p:grpSpPr>
            <a:xfrm>
              <a:off x="907456" y="4596616"/>
              <a:ext cx="72000" cy="497921"/>
              <a:chOff x="1185985" y="4132743"/>
              <a:chExt cx="72000" cy="497921"/>
            </a:xfrm>
          </p:grpSpPr>
          <p:sp>
            <p:nvSpPr>
              <p:cNvPr id="16" name="Trapezoid 15"/>
              <p:cNvSpPr/>
              <p:nvPr/>
            </p:nvSpPr>
            <p:spPr>
              <a:xfrm>
                <a:off x="1194982" y="4189176"/>
                <a:ext cx="54006" cy="441488"/>
              </a:xfrm>
              <a:prstGeom prst="trapezoid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800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1185985" y="413274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800"/>
              </a:p>
            </p:txBody>
          </p:sp>
        </p:grpSp>
        <p:sp>
          <p:nvSpPr>
            <p:cNvPr id="10" name="Bogen 9"/>
            <p:cNvSpPr/>
            <p:nvPr/>
          </p:nvSpPr>
          <p:spPr>
            <a:xfrm>
              <a:off x="763436" y="4447265"/>
              <a:ext cx="360040" cy="36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  <p:sp>
          <p:nvSpPr>
            <p:cNvPr id="11" name="Bogen 10"/>
            <p:cNvSpPr/>
            <p:nvPr/>
          </p:nvSpPr>
          <p:spPr>
            <a:xfrm>
              <a:off x="853456" y="4537265"/>
              <a:ext cx="180000" cy="18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  <p:sp>
          <p:nvSpPr>
            <p:cNvPr id="12" name="Bogen 11"/>
            <p:cNvSpPr/>
            <p:nvPr/>
          </p:nvSpPr>
          <p:spPr>
            <a:xfrm>
              <a:off x="808456" y="4492265"/>
              <a:ext cx="270000" cy="27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  <p:sp>
          <p:nvSpPr>
            <p:cNvPr id="13" name="Bogen 12"/>
            <p:cNvSpPr/>
            <p:nvPr/>
          </p:nvSpPr>
          <p:spPr>
            <a:xfrm rot="10800000">
              <a:off x="763437" y="4447265"/>
              <a:ext cx="360040" cy="36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  <p:sp>
          <p:nvSpPr>
            <p:cNvPr id="14" name="Bogen 13"/>
            <p:cNvSpPr/>
            <p:nvPr/>
          </p:nvSpPr>
          <p:spPr>
            <a:xfrm rot="10800000">
              <a:off x="853457" y="4537265"/>
              <a:ext cx="180000" cy="18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  <p:sp>
          <p:nvSpPr>
            <p:cNvPr id="15" name="Bogen 14"/>
            <p:cNvSpPr/>
            <p:nvPr/>
          </p:nvSpPr>
          <p:spPr>
            <a:xfrm rot="10800000">
              <a:off x="808457" y="4492265"/>
              <a:ext cx="270000" cy="27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</p:grp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64271" y="3056946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feil nach rechts 4"/>
          <p:cNvSpPr/>
          <p:nvPr/>
        </p:nvSpPr>
        <p:spPr>
          <a:xfrm>
            <a:off x="3041806" y="3568112"/>
            <a:ext cx="2798064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/>
              <a:t>Anmeldung des Teilnehmers</a:t>
            </a:r>
          </a:p>
        </p:txBody>
      </p:sp>
      <p:sp>
        <p:nvSpPr>
          <p:cNvPr id="19" name="Pfeil nach rechts 18"/>
          <p:cNvSpPr/>
          <p:nvPr/>
        </p:nvSpPr>
        <p:spPr>
          <a:xfrm flipH="1">
            <a:off x="3041806" y="4306421"/>
            <a:ext cx="2798064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/>
              <a:t>Teilnehmer empfängt „OK“ von BS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828976" y="5210117"/>
            <a:ext cx="1909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/>
              <a:t>Tetra Basis Station (TBS)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4211" y="1661099"/>
            <a:ext cx="6397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feil nach rechts 21"/>
          <p:cNvSpPr/>
          <p:nvPr/>
        </p:nvSpPr>
        <p:spPr>
          <a:xfrm rot="19484325">
            <a:off x="7292692" y="2850366"/>
            <a:ext cx="2039489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/>
              <a:t>Kennung Teilnehmer</a:t>
            </a:r>
          </a:p>
        </p:txBody>
      </p:sp>
      <p:sp>
        <p:nvSpPr>
          <p:cNvPr id="23" name="Pfeil nach rechts 22"/>
          <p:cNvSpPr/>
          <p:nvPr/>
        </p:nvSpPr>
        <p:spPr>
          <a:xfrm rot="19499410" flipH="1">
            <a:off x="7528754" y="3626495"/>
            <a:ext cx="2039489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/>
              <a:t>Bestätigung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8679399" y="3811828"/>
            <a:ext cx="19093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/>
              <a:t>Digitale Vermittlungsstelle (DXT)</a:t>
            </a:r>
          </a:p>
        </p:txBody>
      </p:sp>
    </p:spTree>
    <p:extLst>
      <p:ext uri="{BB962C8B-B14F-4D97-AF65-F5344CB8AC3E}">
        <p14:creationId xmlns:p14="http://schemas.microsoft.com/office/powerpoint/2010/main" val="4158390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Netzbetrieb (TMO)</a:t>
            </a:r>
            <a:br>
              <a:rPr lang="de-DE"/>
            </a:br>
            <a:r>
              <a:rPr lang="de-DE"/>
              <a:t>Gruppenkommunikation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77" y="1364927"/>
            <a:ext cx="7854846" cy="502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7408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TMO-</a:t>
            </a:r>
            <a:r>
              <a:rPr lang="de-DE" err="1"/>
              <a:t>Fleetmapping</a:t>
            </a:r>
            <a:r>
              <a:rPr lang="de-DE"/>
              <a:t> </a:t>
            </a:r>
            <a:br>
              <a:rPr lang="de-DE"/>
            </a:br>
            <a:r>
              <a:rPr lang="de-DE"/>
              <a:t>Bereich ILS-Schweinfurt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82" name="Rechteck 81"/>
          <p:cNvSpPr/>
          <p:nvPr/>
        </p:nvSpPr>
        <p:spPr>
          <a:xfrm>
            <a:off x="1596000" y="4682746"/>
            <a:ext cx="9000000" cy="432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SW Stadt</a:t>
            </a:r>
          </a:p>
        </p:txBody>
      </p:sp>
      <p:sp>
        <p:nvSpPr>
          <p:cNvPr id="83" name="Rechteck 82"/>
          <p:cNvSpPr/>
          <p:nvPr/>
        </p:nvSpPr>
        <p:spPr>
          <a:xfrm>
            <a:off x="1596000" y="4129502"/>
            <a:ext cx="9000000" cy="43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SW </a:t>
            </a:r>
            <a:r>
              <a:rPr lang="de-DE" sz="1400" err="1">
                <a:solidFill>
                  <a:schemeClr val="tx1"/>
                </a:solidFill>
              </a:rPr>
              <a:t>Lkr</a:t>
            </a:r>
            <a:r>
              <a:rPr lang="de-DE" sz="140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4" name="Rechteck 83"/>
          <p:cNvSpPr/>
          <p:nvPr/>
        </p:nvSpPr>
        <p:spPr>
          <a:xfrm>
            <a:off x="1596000" y="3589501"/>
            <a:ext cx="9000000" cy="4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NES</a:t>
            </a:r>
          </a:p>
        </p:txBody>
      </p:sp>
      <p:sp>
        <p:nvSpPr>
          <p:cNvPr id="85" name="Rechteck 84"/>
          <p:cNvSpPr/>
          <p:nvPr/>
        </p:nvSpPr>
        <p:spPr>
          <a:xfrm>
            <a:off x="1596000" y="3049500"/>
            <a:ext cx="9000000" cy="43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KG</a:t>
            </a:r>
          </a:p>
        </p:txBody>
      </p:sp>
      <p:sp>
        <p:nvSpPr>
          <p:cNvPr id="86" name="Rechteck 85"/>
          <p:cNvSpPr/>
          <p:nvPr/>
        </p:nvSpPr>
        <p:spPr>
          <a:xfrm>
            <a:off x="1596000" y="2509499"/>
            <a:ext cx="9000000" cy="43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HAS</a:t>
            </a:r>
          </a:p>
        </p:txBody>
      </p:sp>
      <p:sp>
        <p:nvSpPr>
          <p:cNvPr id="87" name="Rechteck 86"/>
          <p:cNvSpPr/>
          <p:nvPr/>
        </p:nvSpPr>
        <p:spPr>
          <a:xfrm>
            <a:off x="9566611" y="5300665"/>
            <a:ext cx="928688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1200"/>
              </a:lnSpc>
            </a:pPr>
            <a:r>
              <a:rPr lang="de-DE" sz="1200">
                <a:solidFill>
                  <a:schemeClr val="tx1"/>
                </a:solidFill>
              </a:rPr>
              <a:t>Taktisch- betriebliche ZA</a:t>
            </a:r>
          </a:p>
        </p:txBody>
      </p:sp>
      <p:sp>
        <p:nvSpPr>
          <p:cNvPr id="88" name="Rechteck 87"/>
          <p:cNvSpPr/>
          <p:nvPr/>
        </p:nvSpPr>
        <p:spPr>
          <a:xfrm>
            <a:off x="8554713" y="5300008"/>
            <a:ext cx="928688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1200"/>
              </a:lnSpc>
            </a:pPr>
            <a:r>
              <a:rPr lang="de-DE" sz="1200">
                <a:solidFill>
                  <a:schemeClr val="tx1"/>
                </a:solidFill>
              </a:rPr>
              <a:t>Zusammen-arbeit BOS</a:t>
            </a:r>
          </a:p>
        </p:txBody>
      </p:sp>
      <p:sp>
        <p:nvSpPr>
          <p:cNvPr id="89" name="Rechteck 88"/>
          <p:cNvSpPr/>
          <p:nvPr/>
        </p:nvSpPr>
        <p:spPr>
          <a:xfrm>
            <a:off x="7543800" y="5300008"/>
            <a:ext cx="928688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1200"/>
              </a:lnSpc>
            </a:pPr>
            <a:r>
              <a:rPr lang="de-DE" sz="1200">
                <a:solidFill>
                  <a:schemeClr val="tx1"/>
                </a:solidFill>
              </a:rPr>
              <a:t>Anruf-gruppe</a:t>
            </a:r>
          </a:p>
        </p:txBody>
      </p:sp>
      <p:sp>
        <p:nvSpPr>
          <p:cNvPr id="90" name="Rechteck 89"/>
          <p:cNvSpPr/>
          <p:nvPr/>
        </p:nvSpPr>
        <p:spPr>
          <a:xfrm>
            <a:off x="1596001" y="5300008"/>
            <a:ext cx="5869219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Sonder-</a:t>
            </a:r>
          </a:p>
          <a:p>
            <a:r>
              <a:rPr lang="de-DE" sz="1400">
                <a:solidFill>
                  <a:schemeClr val="tx1"/>
                </a:solidFill>
              </a:rPr>
              <a:t>gruppen</a:t>
            </a:r>
          </a:p>
        </p:txBody>
      </p:sp>
      <p:pic>
        <p:nvPicPr>
          <p:cNvPr id="91" name="Picture 2" descr="Z:\Feuerwehr\Medien\Bilder\Fahrzeuge\B02 Fahrzeuge\B02-27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548" y="1101798"/>
            <a:ext cx="720000" cy="3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Rechteck 91"/>
          <p:cNvSpPr/>
          <p:nvPr/>
        </p:nvSpPr>
        <p:spPr>
          <a:xfrm>
            <a:off x="3509572" y="2509500"/>
            <a:ext cx="720000" cy="26052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RD_SW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3483</a:t>
            </a:r>
          </a:p>
        </p:txBody>
      </p:sp>
      <p:sp>
        <p:nvSpPr>
          <p:cNvPr id="93" name="Rechteck 92"/>
          <p:cNvSpPr/>
          <p:nvPr/>
        </p:nvSpPr>
        <p:spPr>
          <a:xfrm>
            <a:off x="4539469" y="2509500"/>
            <a:ext cx="720000" cy="26052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RD_SW#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3493</a:t>
            </a:r>
          </a:p>
        </p:txBody>
      </p:sp>
      <p:sp>
        <p:nvSpPr>
          <p:cNvPr id="94" name="Rechteck 93"/>
          <p:cNvSpPr/>
          <p:nvPr/>
        </p:nvSpPr>
        <p:spPr>
          <a:xfrm>
            <a:off x="2479675" y="4129502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FW_SW#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3492</a:t>
            </a:r>
          </a:p>
        </p:txBody>
      </p:sp>
      <p:sp>
        <p:nvSpPr>
          <p:cNvPr id="95" name="Rechteck 94"/>
          <p:cNvSpPr/>
          <p:nvPr/>
        </p:nvSpPr>
        <p:spPr>
          <a:xfrm>
            <a:off x="2479675" y="4682746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FW_SW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3482</a:t>
            </a:r>
          </a:p>
        </p:txBody>
      </p:sp>
      <p:sp>
        <p:nvSpPr>
          <p:cNvPr id="96" name="Rechteck 95"/>
          <p:cNvSpPr/>
          <p:nvPr/>
        </p:nvSpPr>
        <p:spPr>
          <a:xfrm>
            <a:off x="5569366" y="4129502"/>
            <a:ext cx="720000" cy="9852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SoG_10_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3410</a:t>
            </a:r>
          </a:p>
        </p:txBody>
      </p:sp>
      <p:sp>
        <p:nvSpPr>
          <p:cNvPr id="97" name="Rechteck 96"/>
          <p:cNvSpPr/>
          <p:nvPr/>
        </p:nvSpPr>
        <p:spPr>
          <a:xfrm>
            <a:off x="7629160" y="4129501"/>
            <a:ext cx="720000" cy="9852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WR_SW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3485</a:t>
            </a:r>
          </a:p>
        </p:txBody>
      </p:sp>
      <p:sp>
        <p:nvSpPr>
          <p:cNvPr id="98" name="Rechteck 97"/>
          <p:cNvSpPr/>
          <p:nvPr/>
        </p:nvSpPr>
        <p:spPr>
          <a:xfrm>
            <a:off x="8659057" y="4129502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KATS_ SW#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3496</a:t>
            </a:r>
          </a:p>
        </p:txBody>
      </p:sp>
      <p:sp>
        <p:nvSpPr>
          <p:cNvPr id="99" name="Rechteck 98"/>
          <p:cNvSpPr/>
          <p:nvPr/>
        </p:nvSpPr>
        <p:spPr>
          <a:xfrm>
            <a:off x="8659057" y="4682746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KATS_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3486</a:t>
            </a:r>
          </a:p>
        </p:txBody>
      </p:sp>
      <p:sp>
        <p:nvSpPr>
          <p:cNvPr id="100" name="Rechteck 99"/>
          <p:cNvSpPr/>
          <p:nvPr/>
        </p:nvSpPr>
        <p:spPr>
          <a:xfrm>
            <a:off x="9688955" y="4129501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ZA_SW#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3491</a:t>
            </a:r>
          </a:p>
        </p:txBody>
      </p:sp>
      <p:sp>
        <p:nvSpPr>
          <p:cNvPr id="101" name="Rechteck 100"/>
          <p:cNvSpPr/>
          <p:nvPr/>
        </p:nvSpPr>
        <p:spPr>
          <a:xfrm>
            <a:off x="9688955" y="4682747"/>
            <a:ext cx="720000" cy="431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ZA_SW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3481</a:t>
            </a:r>
          </a:p>
        </p:txBody>
      </p:sp>
      <p:sp>
        <p:nvSpPr>
          <p:cNvPr id="102" name="Rechteck 101"/>
          <p:cNvSpPr/>
          <p:nvPr/>
        </p:nvSpPr>
        <p:spPr>
          <a:xfrm>
            <a:off x="2479675" y="3589868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FW_NES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3472</a:t>
            </a:r>
          </a:p>
        </p:txBody>
      </p:sp>
      <p:sp>
        <p:nvSpPr>
          <p:cNvPr id="103" name="Rechteck 102"/>
          <p:cNvSpPr/>
          <p:nvPr/>
        </p:nvSpPr>
        <p:spPr>
          <a:xfrm>
            <a:off x="5569366" y="3589502"/>
            <a:ext cx="720000" cy="4323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RD_NES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3473</a:t>
            </a:r>
          </a:p>
        </p:txBody>
      </p:sp>
      <p:sp>
        <p:nvSpPr>
          <p:cNvPr id="104" name="Rechteck 103"/>
          <p:cNvSpPr/>
          <p:nvPr/>
        </p:nvSpPr>
        <p:spPr>
          <a:xfrm>
            <a:off x="6599263" y="358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BR_NES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3474</a:t>
            </a:r>
          </a:p>
        </p:txBody>
      </p:sp>
      <p:sp>
        <p:nvSpPr>
          <p:cNvPr id="105" name="Rechteck 104"/>
          <p:cNvSpPr/>
          <p:nvPr/>
        </p:nvSpPr>
        <p:spPr>
          <a:xfrm>
            <a:off x="7629160" y="3589868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WR_NES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3475</a:t>
            </a:r>
          </a:p>
        </p:txBody>
      </p:sp>
      <p:sp>
        <p:nvSpPr>
          <p:cNvPr id="106" name="Rechteck 105"/>
          <p:cNvSpPr/>
          <p:nvPr/>
        </p:nvSpPr>
        <p:spPr>
          <a:xfrm>
            <a:off x="8659057" y="3589868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KATS_ NES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3476</a:t>
            </a:r>
          </a:p>
        </p:txBody>
      </p:sp>
      <p:sp>
        <p:nvSpPr>
          <p:cNvPr id="107" name="Rechteck 106"/>
          <p:cNvSpPr/>
          <p:nvPr/>
        </p:nvSpPr>
        <p:spPr>
          <a:xfrm>
            <a:off x="9688955" y="3589501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ZA_NES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3471</a:t>
            </a:r>
          </a:p>
        </p:txBody>
      </p:sp>
      <p:sp>
        <p:nvSpPr>
          <p:cNvPr id="108" name="Rechteck 107"/>
          <p:cNvSpPr/>
          <p:nvPr/>
        </p:nvSpPr>
        <p:spPr>
          <a:xfrm>
            <a:off x="2479675" y="2509500"/>
            <a:ext cx="720000" cy="431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FW_HAS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3452</a:t>
            </a:r>
          </a:p>
        </p:txBody>
      </p:sp>
      <p:sp>
        <p:nvSpPr>
          <p:cNvPr id="109" name="Rechteck 108"/>
          <p:cNvSpPr/>
          <p:nvPr/>
        </p:nvSpPr>
        <p:spPr>
          <a:xfrm>
            <a:off x="5569366" y="2509499"/>
            <a:ext cx="720000" cy="4341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RD_HAS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3453</a:t>
            </a:r>
          </a:p>
        </p:txBody>
      </p:sp>
      <p:sp>
        <p:nvSpPr>
          <p:cNvPr id="110" name="Rechteck 109"/>
          <p:cNvSpPr/>
          <p:nvPr/>
        </p:nvSpPr>
        <p:spPr>
          <a:xfrm>
            <a:off x="6599263" y="2509499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BR_HAS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3454</a:t>
            </a:r>
          </a:p>
        </p:txBody>
      </p:sp>
      <p:sp>
        <p:nvSpPr>
          <p:cNvPr id="111" name="Rechteck 110"/>
          <p:cNvSpPr/>
          <p:nvPr/>
        </p:nvSpPr>
        <p:spPr>
          <a:xfrm>
            <a:off x="7629160" y="2509500"/>
            <a:ext cx="720000" cy="4341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WR_HAS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3455</a:t>
            </a:r>
          </a:p>
        </p:txBody>
      </p:sp>
      <p:sp>
        <p:nvSpPr>
          <p:cNvPr id="112" name="Rechteck 111"/>
          <p:cNvSpPr/>
          <p:nvPr/>
        </p:nvSpPr>
        <p:spPr>
          <a:xfrm>
            <a:off x="8659057" y="2509499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KATS_ HAS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3456</a:t>
            </a:r>
          </a:p>
        </p:txBody>
      </p:sp>
      <p:sp>
        <p:nvSpPr>
          <p:cNvPr id="113" name="Rechteck 112"/>
          <p:cNvSpPr/>
          <p:nvPr/>
        </p:nvSpPr>
        <p:spPr>
          <a:xfrm>
            <a:off x="9688955" y="2509499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ZA_HAS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3451</a:t>
            </a:r>
          </a:p>
        </p:txBody>
      </p:sp>
      <p:sp>
        <p:nvSpPr>
          <p:cNvPr id="114" name="Rechteck 113"/>
          <p:cNvSpPr/>
          <p:nvPr/>
        </p:nvSpPr>
        <p:spPr>
          <a:xfrm>
            <a:off x="2479675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FW_KG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3462</a:t>
            </a:r>
          </a:p>
        </p:txBody>
      </p:sp>
      <p:sp>
        <p:nvSpPr>
          <p:cNvPr id="115" name="Rechteck 114"/>
          <p:cNvSpPr/>
          <p:nvPr/>
        </p:nvSpPr>
        <p:spPr>
          <a:xfrm>
            <a:off x="5569366" y="3049501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RD_KG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3463</a:t>
            </a:r>
          </a:p>
        </p:txBody>
      </p:sp>
      <p:sp>
        <p:nvSpPr>
          <p:cNvPr id="116" name="Rechteck 115"/>
          <p:cNvSpPr/>
          <p:nvPr/>
        </p:nvSpPr>
        <p:spPr>
          <a:xfrm>
            <a:off x="6599263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BR_KG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3464</a:t>
            </a:r>
          </a:p>
        </p:txBody>
      </p:sp>
      <p:sp>
        <p:nvSpPr>
          <p:cNvPr id="117" name="Rechteck 116"/>
          <p:cNvSpPr/>
          <p:nvPr/>
        </p:nvSpPr>
        <p:spPr>
          <a:xfrm>
            <a:off x="7629160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WR_KG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3465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8659057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KATS_ KG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3466</a:t>
            </a:r>
          </a:p>
        </p:txBody>
      </p:sp>
      <p:sp>
        <p:nvSpPr>
          <p:cNvPr id="119" name="Rechteck 118"/>
          <p:cNvSpPr/>
          <p:nvPr/>
        </p:nvSpPr>
        <p:spPr>
          <a:xfrm>
            <a:off x="9688955" y="3049502"/>
            <a:ext cx="720000" cy="431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  <a:latin typeface="Arial Narrow" panose="020B0606020202030204" pitchFamily="34" charset="0"/>
              </a:rPr>
              <a:t>ZA_KG</a:t>
            </a:r>
          </a:p>
          <a:p>
            <a:pPr algn="ctr"/>
            <a:r>
              <a:rPr lang="de-DE" sz="900" i="1">
                <a:solidFill>
                  <a:schemeClr val="tx1"/>
                </a:solidFill>
                <a:latin typeface="Arial Narrow" panose="020B0606020202030204" pitchFamily="34" charset="0"/>
              </a:rPr>
              <a:t>3461</a:t>
            </a:r>
          </a:p>
        </p:txBody>
      </p:sp>
      <p:sp>
        <p:nvSpPr>
          <p:cNvPr id="120" name="Rechteck 119"/>
          <p:cNvSpPr/>
          <p:nvPr/>
        </p:nvSpPr>
        <p:spPr>
          <a:xfrm>
            <a:off x="4988731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SoG_4_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3404</a:t>
            </a:r>
          </a:p>
        </p:txBody>
      </p:sp>
      <p:sp>
        <p:nvSpPr>
          <p:cNvPr id="121" name="Rechteck 120"/>
          <p:cNvSpPr/>
          <p:nvPr/>
        </p:nvSpPr>
        <p:spPr>
          <a:xfrm>
            <a:off x="3316029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SoG_8_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3408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3316027" y="5349591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SoG_2_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3402</a:t>
            </a:r>
          </a:p>
        </p:txBody>
      </p:sp>
      <p:sp>
        <p:nvSpPr>
          <p:cNvPr id="123" name="Rechteck 122"/>
          <p:cNvSpPr/>
          <p:nvPr/>
        </p:nvSpPr>
        <p:spPr>
          <a:xfrm>
            <a:off x="2479677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SoG_7_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3407</a:t>
            </a:r>
          </a:p>
        </p:txBody>
      </p:sp>
      <p:sp>
        <p:nvSpPr>
          <p:cNvPr id="124" name="Rechteck 123"/>
          <p:cNvSpPr/>
          <p:nvPr/>
        </p:nvSpPr>
        <p:spPr>
          <a:xfrm>
            <a:off x="6661435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SoG_6_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3406</a:t>
            </a:r>
          </a:p>
        </p:txBody>
      </p:sp>
      <p:sp>
        <p:nvSpPr>
          <p:cNvPr id="125" name="Rechteck 124"/>
          <p:cNvSpPr/>
          <p:nvPr/>
        </p:nvSpPr>
        <p:spPr>
          <a:xfrm>
            <a:off x="2479675" y="5349591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SoG_1_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3401</a:t>
            </a:r>
          </a:p>
        </p:txBody>
      </p:sp>
      <p:sp>
        <p:nvSpPr>
          <p:cNvPr id="126" name="Rechteck 125"/>
          <p:cNvSpPr/>
          <p:nvPr/>
        </p:nvSpPr>
        <p:spPr>
          <a:xfrm>
            <a:off x="4152379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SoG_3_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3403</a:t>
            </a:r>
          </a:p>
        </p:txBody>
      </p:sp>
      <p:sp>
        <p:nvSpPr>
          <p:cNvPr id="127" name="Rechteck 126"/>
          <p:cNvSpPr/>
          <p:nvPr/>
        </p:nvSpPr>
        <p:spPr>
          <a:xfrm>
            <a:off x="5825083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SoG_5_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3405</a:t>
            </a:r>
          </a:p>
        </p:txBody>
      </p:sp>
      <p:sp>
        <p:nvSpPr>
          <p:cNvPr id="128" name="Rechteck 127"/>
          <p:cNvSpPr/>
          <p:nvPr/>
        </p:nvSpPr>
        <p:spPr>
          <a:xfrm>
            <a:off x="4152379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SoG_9_ 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3409</a:t>
            </a:r>
          </a:p>
        </p:txBody>
      </p:sp>
      <p:sp>
        <p:nvSpPr>
          <p:cNvPr id="129" name="Textfeld 128"/>
          <p:cNvSpPr txBox="1"/>
          <p:nvPr/>
        </p:nvSpPr>
        <p:spPr>
          <a:xfrm>
            <a:off x="7629160" y="5350307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ctr">
              <a:defRPr b="1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sz="900">
                <a:solidFill>
                  <a:schemeClr val="tx1"/>
                </a:solidFill>
              </a:rPr>
              <a:t>ILS_SW_ AG</a:t>
            </a:r>
          </a:p>
          <a:p>
            <a:r>
              <a:rPr lang="de-DE" sz="900" b="0" i="1">
                <a:solidFill>
                  <a:schemeClr val="tx1"/>
                </a:solidFill>
              </a:rPr>
              <a:t>34</a:t>
            </a:r>
          </a:p>
        </p:txBody>
      </p:sp>
      <p:sp>
        <p:nvSpPr>
          <p:cNvPr id="130" name="Rechteck 129"/>
          <p:cNvSpPr/>
          <p:nvPr/>
        </p:nvSpPr>
        <p:spPr>
          <a:xfrm>
            <a:off x="5569366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err="1">
                <a:solidFill>
                  <a:schemeClr val="tx1"/>
                </a:solidFill>
              </a:rPr>
              <a:t>HiOrg</a:t>
            </a:r>
            <a:endParaRPr lang="de-DE" sz="1200" b="1">
              <a:solidFill>
                <a:schemeClr val="tx1"/>
              </a:solidFill>
            </a:endParaRPr>
          </a:p>
          <a:p>
            <a:pPr algn="ctr"/>
            <a:r>
              <a:rPr lang="de-DE" sz="1200" err="1">
                <a:solidFill>
                  <a:schemeClr val="tx1"/>
                </a:solidFill>
              </a:rPr>
              <a:t>SanD</a:t>
            </a:r>
            <a:endParaRPr lang="de-DE" sz="1200">
              <a:solidFill>
                <a:schemeClr val="tx1"/>
              </a:solidFill>
            </a:endParaRPr>
          </a:p>
          <a:p>
            <a:pPr algn="ctr"/>
            <a:r>
              <a:rPr lang="de-DE" sz="1200" err="1">
                <a:solidFill>
                  <a:schemeClr val="tx1"/>
                </a:solidFill>
              </a:rPr>
              <a:t>ManV</a:t>
            </a: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31" name="Rechteck 130"/>
          <p:cNvSpPr/>
          <p:nvPr/>
        </p:nvSpPr>
        <p:spPr>
          <a:xfrm>
            <a:off x="8659057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P_WÜ_ BOS_ZA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1549</a:t>
            </a:r>
          </a:p>
        </p:txBody>
      </p:sp>
      <p:sp>
        <p:nvSpPr>
          <p:cNvPr id="132" name="Rechteck 131"/>
          <p:cNvSpPr/>
          <p:nvPr/>
        </p:nvSpPr>
        <p:spPr>
          <a:xfrm>
            <a:off x="9652955" y="5349591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TBZ-Gruppen</a:t>
            </a:r>
          </a:p>
        </p:txBody>
      </p:sp>
      <p:pic>
        <p:nvPicPr>
          <p:cNvPr id="133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75" y="1375287"/>
            <a:ext cx="720000" cy="29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" name="Picture 2" descr="Z:\Feuerwehr\Medien\Bilder\Fahrzeuge\B02 Fahrzeuge\B02-27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057" y="1355223"/>
            <a:ext cx="720000" cy="3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" name="Picture 4" descr="Z:\Feuerwehr\Medien\Bilder\Fahrzeuge\B02 Fahrzeuge\B02-456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160" y="1413215"/>
            <a:ext cx="720000" cy="2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" name="Picture 5" descr="Z:\Feuerwehr\Medien\Bilder\Fahrzeuge\B02 Fahrzeuge\B02-626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63" y="1375355"/>
            <a:ext cx="720000" cy="29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3" descr="Z:\Feuerwehr\Medien\Bilder\Fahrzeuge\B02 Fahrzeuge\B02-314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401" y="1251995"/>
            <a:ext cx="720000" cy="34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806" y="1495911"/>
            <a:ext cx="720000" cy="29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" name="Picture 2" descr="Z:\Feuerwehr\Medien\Bilder\Fahrzeuge\B02 Fahrzeuge\B02-189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067" y="1410245"/>
            <a:ext cx="618448" cy="26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" name="Picture 4" descr="C:\Users\Friedi\Desktop\RTW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612" y="1385009"/>
            <a:ext cx="635921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Rechteck 140"/>
          <p:cNvSpPr/>
          <p:nvPr/>
        </p:nvSpPr>
        <p:spPr>
          <a:xfrm>
            <a:off x="2480587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Feuerwehr</a:t>
            </a: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42" name="Rechteck 141"/>
          <p:cNvSpPr/>
          <p:nvPr/>
        </p:nvSpPr>
        <p:spPr>
          <a:xfrm>
            <a:off x="3509571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Rettungs-dienst</a:t>
            </a: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43" name="Rechteck 142"/>
          <p:cNvSpPr/>
          <p:nvPr/>
        </p:nvSpPr>
        <p:spPr>
          <a:xfrm>
            <a:off x="4531291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Kranken-transport</a:t>
            </a: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44" name="Rechteck 143"/>
          <p:cNvSpPr/>
          <p:nvPr/>
        </p:nvSpPr>
        <p:spPr>
          <a:xfrm>
            <a:off x="6599263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Berg-rettung</a:t>
            </a: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45" name="Rechteck 144"/>
          <p:cNvSpPr/>
          <p:nvPr/>
        </p:nvSpPr>
        <p:spPr>
          <a:xfrm>
            <a:off x="7629160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Wasser-rettung</a:t>
            </a: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46" name="Rechteck 145"/>
          <p:cNvSpPr/>
          <p:nvPr/>
        </p:nvSpPr>
        <p:spPr>
          <a:xfrm>
            <a:off x="8659057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Katastro-</a:t>
            </a:r>
            <a:r>
              <a:rPr lang="de-DE" sz="1200" b="1" err="1">
                <a:solidFill>
                  <a:schemeClr val="tx1"/>
                </a:solidFill>
              </a:rPr>
              <a:t>phen</a:t>
            </a:r>
            <a:r>
              <a:rPr lang="de-DE" sz="1200" b="1">
                <a:solidFill>
                  <a:schemeClr val="tx1"/>
                </a:solidFill>
              </a:rPr>
              <a:t>-schutz</a:t>
            </a: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47" name="Rechteck 146"/>
          <p:cNvSpPr/>
          <p:nvPr/>
        </p:nvSpPr>
        <p:spPr>
          <a:xfrm>
            <a:off x="9688955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err="1">
                <a:solidFill>
                  <a:schemeClr val="tx1"/>
                </a:solidFill>
              </a:rPr>
              <a:t>Zusam-menarbeit</a:t>
            </a:r>
            <a:r>
              <a:rPr lang="de-DE" sz="1200" b="1">
                <a:solidFill>
                  <a:schemeClr val="tx1"/>
                </a:solidFill>
              </a:rPr>
              <a:t> </a:t>
            </a:r>
            <a:r>
              <a:rPr lang="de-DE" sz="1200" b="1" err="1">
                <a:solidFill>
                  <a:schemeClr val="tx1"/>
                </a:solidFill>
              </a:rPr>
              <a:t>nPol</a:t>
            </a:r>
            <a:endParaRPr lang="de-DE" sz="1200">
              <a:solidFill>
                <a:schemeClr val="tx1"/>
              </a:solidFill>
            </a:endParaRPr>
          </a:p>
        </p:txBody>
      </p:sp>
      <p:pic>
        <p:nvPicPr>
          <p:cNvPr id="148" name="Picture 2" descr="Z:\Feuerwehr\Medien\Bilder\Fahrzeuge\B02 Fahrzeuge\B02-260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083" y="1356209"/>
            <a:ext cx="674566" cy="3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" name="Rechteck 148"/>
          <p:cNvSpPr/>
          <p:nvPr/>
        </p:nvSpPr>
        <p:spPr>
          <a:xfrm>
            <a:off x="6599263" y="4676869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BR_SW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3484</a:t>
            </a:r>
          </a:p>
        </p:txBody>
      </p:sp>
      <p:sp>
        <p:nvSpPr>
          <p:cNvPr id="150" name="Rechteck 149"/>
          <p:cNvSpPr/>
          <p:nvPr/>
        </p:nvSpPr>
        <p:spPr>
          <a:xfrm>
            <a:off x="4988731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WR_SW#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3495</a:t>
            </a:r>
            <a:endParaRPr lang="de-DE" sz="900" b="1">
              <a:solidFill>
                <a:schemeClr val="tx1"/>
              </a:solidFill>
            </a:endParaRPr>
          </a:p>
        </p:txBody>
      </p:sp>
      <p:sp>
        <p:nvSpPr>
          <p:cNvPr id="151" name="Rechteck 150"/>
          <p:cNvSpPr/>
          <p:nvPr/>
        </p:nvSpPr>
        <p:spPr>
          <a:xfrm>
            <a:off x="6599263" y="4129134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>
                <a:solidFill>
                  <a:schemeClr val="tx1"/>
                </a:solidFill>
              </a:rPr>
              <a:t>BR_SW#</a:t>
            </a:r>
          </a:p>
          <a:p>
            <a:pPr algn="ctr"/>
            <a:r>
              <a:rPr lang="de-DE" sz="900" i="1">
                <a:solidFill>
                  <a:schemeClr val="tx1"/>
                </a:solidFill>
              </a:rPr>
              <a:t>3494</a:t>
            </a:r>
          </a:p>
        </p:txBody>
      </p:sp>
      <p:sp>
        <p:nvSpPr>
          <p:cNvPr id="152" name="Textfeld 151"/>
          <p:cNvSpPr txBox="1"/>
          <p:nvPr/>
        </p:nvSpPr>
        <p:spPr>
          <a:xfrm>
            <a:off x="7966238" y="6480854"/>
            <a:ext cx="8803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>
                <a:latin typeface="Arial Narrow" panose="020B0606020202030204" pitchFamily="34" charset="0"/>
              </a:rPr>
              <a:t># = Landkreis</a:t>
            </a:r>
          </a:p>
        </p:txBody>
      </p:sp>
    </p:spTree>
    <p:extLst>
      <p:ext uri="{BB962C8B-B14F-4D97-AF65-F5344CB8AC3E}">
        <p14:creationId xmlns:p14="http://schemas.microsoft.com/office/powerpoint/2010/main" val="2091388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Direktbetrieb (DMO) Gruppenkommunikation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319" y="1631061"/>
            <a:ext cx="5559425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696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DMO-</a:t>
            </a:r>
            <a:r>
              <a:rPr lang="de-DE" err="1"/>
              <a:t>Fleetmapping</a:t>
            </a:r>
            <a:r>
              <a:rPr lang="de-DE"/>
              <a:t> Feuerwehr</a:t>
            </a:r>
            <a:br>
              <a:rPr lang="de-DE"/>
            </a:br>
            <a:r>
              <a:rPr lang="de-DE"/>
              <a:t>für ILS-Bereich Schweinfurt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4265966" y="1293864"/>
            <a:ext cx="6140450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Betriebsgruppe und erster Einsatzabschnitt</a:t>
            </a:r>
          </a:p>
        </p:txBody>
      </p:sp>
      <p:sp>
        <p:nvSpPr>
          <p:cNvPr id="8" name="Rechteck 7"/>
          <p:cNvSpPr/>
          <p:nvPr/>
        </p:nvSpPr>
        <p:spPr>
          <a:xfrm>
            <a:off x="3272583" y="1293864"/>
            <a:ext cx="943491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307_F</a:t>
            </a:r>
          </a:p>
        </p:txBody>
      </p:sp>
      <p:sp>
        <p:nvSpPr>
          <p:cNvPr id="9" name="Rechteck 8"/>
          <p:cNvSpPr/>
          <p:nvPr/>
        </p:nvSpPr>
        <p:spPr>
          <a:xfrm>
            <a:off x="4265966" y="2257352"/>
            <a:ext cx="614045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Für alle Einsätze der Höhenrettung sowie Hubschraubereinsätze mit Höhenrettung</a:t>
            </a:r>
          </a:p>
        </p:txBody>
      </p:sp>
      <p:sp>
        <p:nvSpPr>
          <p:cNvPr id="10" name="Rechteck 9"/>
          <p:cNvSpPr/>
          <p:nvPr/>
        </p:nvSpPr>
        <p:spPr>
          <a:xfrm>
            <a:off x="3272583" y="2257352"/>
            <a:ext cx="943491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308_F</a:t>
            </a:r>
          </a:p>
        </p:txBody>
      </p:sp>
      <p:sp>
        <p:nvSpPr>
          <p:cNvPr id="11" name="Rechteck 10"/>
          <p:cNvSpPr/>
          <p:nvPr/>
        </p:nvSpPr>
        <p:spPr>
          <a:xfrm>
            <a:off x="4265966" y="2739096"/>
            <a:ext cx="614045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CSA/Atemschutz (abhängig vom Atemschutzkonzept)</a:t>
            </a:r>
          </a:p>
        </p:txBody>
      </p:sp>
      <p:sp>
        <p:nvSpPr>
          <p:cNvPr id="12" name="Rechteck 11"/>
          <p:cNvSpPr/>
          <p:nvPr/>
        </p:nvSpPr>
        <p:spPr>
          <a:xfrm>
            <a:off x="3272583" y="2739096"/>
            <a:ext cx="943491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309_F</a:t>
            </a:r>
          </a:p>
        </p:txBody>
      </p:sp>
      <p:sp>
        <p:nvSpPr>
          <p:cNvPr id="13" name="Rechteck 12"/>
          <p:cNvSpPr/>
          <p:nvPr/>
        </p:nvSpPr>
        <p:spPr>
          <a:xfrm>
            <a:off x="4265966" y="3220840"/>
            <a:ext cx="614045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Sicherheitswachen</a:t>
            </a:r>
          </a:p>
        </p:txBody>
      </p:sp>
      <p:sp>
        <p:nvSpPr>
          <p:cNvPr id="14" name="Rechteck 13"/>
          <p:cNvSpPr/>
          <p:nvPr/>
        </p:nvSpPr>
        <p:spPr>
          <a:xfrm>
            <a:off x="3272583" y="3220840"/>
            <a:ext cx="943491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326_F</a:t>
            </a:r>
          </a:p>
        </p:txBody>
      </p:sp>
      <p:sp>
        <p:nvSpPr>
          <p:cNvPr id="16" name="Rechteck 15"/>
          <p:cNvSpPr/>
          <p:nvPr/>
        </p:nvSpPr>
        <p:spPr>
          <a:xfrm>
            <a:off x="1783116" y="2257352"/>
            <a:ext cx="1426029" cy="13234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Sicherheit</a:t>
            </a:r>
          </a:p>
        </p:txBody>
      </p:sp>
      <p:sp>
        <p:nvSpPr>
          <p:cNvPr id="17" name="Rechteck 16"/>
          <p:cNvSpPr/>
          <p:nvPr/>
        </p:nvSpPr>
        <p:spPr>
          <a:xfrm>
            <a:off x="1783115" y="1293864"/>
            <a:ext cx="1426030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Betrieb</a:t>
            </a:r>
          </a:p>
        </p:txBody>
      </p:sp>
      <p:sp>
        <p:nvSpPr>
          <p:cNvPr id="18" name="Rechteck 17"/>
          <p:cNvSpPr/>
          <p:nvPr/>
        </p:nvSpPr>
        <p:spPr>
          <a:xfrm>
            <a:off x="1797947" y="3702584"/>
            <a:ext cx="1411199" cy="22799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err="1">
                <a:solidFill>
                  <a:schemeClr val="tx1"/>
                </a:solidFill>
              </a:rPr>
              <a:t>Einsatzab</a:t>
            </a:r>
            <a:r>
              <a:rPr lang="de-DE" sz="1800">
                <a:solidFill>
                  <a:schemeClr val="tx1"/>
                </a:solidFill>
              </a:rPr>
              <a:t>-schnitte</a:t>
            </a:r>
          </a:p>
        </p:txBody>
      </p:sp>
      <p:sp>
        <p:nvSpPr>
          <p:cNvPr id="19" name="Rechteck 18"/>
          <p:cNvSpPr/>
          <p:nvPr/>
        </p:nvSpPr>
        <p:spPr>
          <a:xfrm>
            <a:off x="4265966" y="1775608"/>
            <a:ext cx="6140450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Gruppe für den Führungsstab</a:t>
            </a:r>
          </a:p>
        </p:txBody>
      </p:sp>
      <p:sp>
        <p:nvSpPr>
          <p:cNvPr id="20" name="Rechteck 19"/>
          <p:cNvSpPr/>
          <p:nvPr/>
        </p:nvSpPr>
        <p:spPr>
          <a:xfrm>
            <a:off x="3272583" y="1775608"/>
            <a:ext cx="943491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310_F</a:t>
            </a:r>
          </a:p>
        </p:txBody>
      </p:sp>
      <p:sp>
        <p:nvSpPr>
          <p:cNvPr id="21" name="Rechteck 20"/>
          <p:cNvSpPr/>
          <p:nvPr/>
        </p:nvSpPr>
        <p:spPr>
          <a:xfrm>
            <a:off x="1783115" y="1775608"/>
            <a:ext cx="1426030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Führung</a:t>
            </a:r>
          </a:p>
        </p:txBody>
      </p:sp>
      <p:sp>
        <p:nvSpPr>
          <p:cNvPr id="22" name="Rechteck 21"/>
          <p:cNvSpPr/>
          <p:nvPr/>
        </p:nvSpPr>
        <p:spPr>
          <a:xfrm>
            <a:off x="4265966" y="3702584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Erster Einsatzabschnitt bei planbaren Einsätzen</a:t>
            </a:r>
          </a:p>
        </p:txBody>
      </p:sp>
      <p:sp>
        <p:nvSpPr>
          <p:cNvPr id="23" name="Rechteck 22"/>
          <p:cNvSpPr/>
          <p:nvPr/>
        </p:nvSpPr>
        <p:spPr>
          <a:xfrm>
            <a:off x="3272583" y="3702584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311_F</a:t>
            </a:r>
          </a:p>
        </p:txBody>
      </p:sp>
      <p:sp>
        <p:nvSpPr>
          <p:cNvPr id="24" name="Rechteck 23"/>
          <p:cNvSpPr/>
          <p:nvPr/>
        </p:nvSpPr>
        <p:spPr>
          <a:xfrm>
            <a:off x="4265966" y="4184328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Zweiter Einsatzabschnitt</a:t>
            </a:r>
          </a:p>
        </p:txBody>
      </p:sp>
      <p:sp>
        <p:nvSpPr>
          <p:cNvPr id="25" name="Rechteck 24"/>
          <p:cNvSpPr/>
          <p:nvPr/>
        </p:nvSpPr>
        <p:spPr>
          <a:xfrm>
            <a:off x="3272583" y="4184328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312_F</a:t>
            </a:r>
          </a:p>
        </p:txBody>
      </p:sp>
      <p:sp>
        <p:nvSpPr>
          <p:cNvPr id="26" name="Rechteck 25"/>
          <p:cNvSpPr/>
          <p:nvPr/>
        </p:nvSpPr>
        <p:spPr>
          <a:xfrm>
            <a:off x="4265966" y="4666072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Dritter Einsatzabschnitt</a:t>
            </a:r>
          </a:p>
        </p:txBody>
      </p:sp>
      <p:sp>
        <p:nvSpPr>
          <p:cNvPr id="27" name="Rechteck 26"/>
          <p:cNvSpPr/>
          <p:nvPr/>
        </p:nvSpPr>
        <p:spPr>
          <a:xfrm>
            <a:off x="3272583" y="4666072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313_F</a:t>
            </a:r>
          </a:p>
        </p:txBody>
      </p:sp>
      <p:sp>
        <p:nvSpPr>
          <p:cNvPr id="28" name="Rechteck 27"/>
          <p:cNvSpPr/>
          <p:nvPr/>
        </p:nvSpPr>
        <p:spPr>
          <a:xfrm>
            <a:off x="4265966" y="5147818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Vierter Einsatzabschnitt</a:t>
            </a:r>
          </a:p>
        </p:txBody>
      </p:sp>
      <p:sp>
        <p:nvSpPr>
          <p:cNvPr id="29" name="Rechteck 28"/>
          <p:cNvSpPr/>
          <p:nvPr/>
        </p:nvSpPr>
        <p:spPr>
          <a:xfrm>
            <a:off x="3272583" y="5147818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314_F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65966" y="5622536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11 Gruppen zur freien Verfügung</a:t>
            </a:r>
          </a:p>
        </p:txBody>
      </p:sp>
      <p:sp>
        <p:nvSpPr>
          <p:cNvPr id="31" name="Rechteck 30"/>
          <p:cNvSpPr/>
          <p:nvPr/>
        </p:nvSpPr>
        <p:spPr>
          <a:xfrm>
            <a:off x="3272583" y="5622536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315-325_F</a:t>
            </a:r>
          </a:p>
        </p:txBody>
      </p:sp>
      <p:sp>
        <p:nvSpPr>
          <p:cNvPr id="32" name="Rechteck 31"/>
          <p:cNvSpPr/>
          <p:nvPr/>
        </p:nvSpPr>
        <p:spPr>
          <a:xfrm>
            <a:off x="4265966" y="6078622"/>
            <a:ext cx="6140450" cy="360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bg1"/>
                </a:solidFill>
              </a:rPr>
              <a:t>Für Verbandsfahrten</a:t>
            </a:r>
          </a:p>
        </p:txBody>
      </p:sp>
      <p:sp>
        <p:nvSpPr>
          <p:cNvPr id="33" name="Rechteck 32"/>
          <p:cNvSpPr/>
          <p:nvPr/>
        </p:nvSpPr>
        <p:spPr>
          <a:xfrm>
            <a:off x="3272583" y="6079458"/>
            <a:ext cx="943491" cy="360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bg1"/>
                </a:solidFill>
              </a:rPr>
              <a:t>Marschkanal</a:t>
            </a:r>
          </a:p>
        </p:txBody>
      </p:sp>
    </p:spTree>
    <p:extLst>
      <p:ext uri="{BB962C8B-B14F-4D97-AF65-F5344CB8AC3E}">
        <p14:creationId xmlns:p14="http://schemas.microsoft.com/office/powerpoint/2010/main" val="1858306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Nutzung TMO/DMO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826" y="1645978"/>
            <a:ext cx="7470440" cy="441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314951" y="1567934"/>
            <a:ext cx="655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rgbClr val="FF0000"/>
                </a:solidFill>
              </a:rPr>
              <a:t>TMO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181772" y="3228975"/>
            <a:ext cx="68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rgbClr val="00B050"/>
                </a:solidFill>
              </a:rPr>
              <a:t>DMO</a:t>
            </a:r>
          </a:p>
        </p:txBody>
      </p:sp>
    </p:spTree>
    <p:extLst>
      <p:ext uri="{BB962C8B-B14F-4D97-AF65-F5344CB8AC3E}">
        <p14:creationId xmlns:p14="http://schemas.microsoft.com/office/powerpoint/2010/main" val="34863695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Notruf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10" name="Inhaltsplatzhalter 6"/>
          <p:cNvSpPr txBox="1">
            <a:spLocks/>
          </p:cNvSpPr>
          <p:nvPr/>
        </p:nvSpPr>
        <p:spPr>
          <a:xfrm>
            <a:off x="1981200" y="1521257"/>
            <a:ext cx="8219256" cy="205147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/>
              <a:t>Gesprächsunterbrechende Wirkung</a:t>
            </a:r>
          </a:p>
          <a:p>
            <a:r>
              <a:rPr lang="de-DE" sz="1800"/>
              <a:t>Aufbau eines bevorrechtigten Gruppenrufs</a:t>
            </a:r>
          </a:p>
          <a:p>
            <a:r>
              <a:rPr lang="de-DE" sz="1800"/>
              <a:t>Übermittlung des Standorts an die Leitstelle</a:t>
            </a:r>
          </a:p>
          <a:p>
            <a:r>
              <a:rPr lang="de-DE" sz="1800"/>
              <a:t>Senden ohne Betätigung der Sprechtaste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5608" y="3717926"/>
            <a:ext cx="3771896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946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Notruf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307" y="1551471"/>
            <a:ext cx="7019481" cy="458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285860" y="1678199"/>
            <a:ext cx="1992176" cy="224676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b="1"/>
              <a:t>BEACHTE</a:t>
            </a:r>
          </a:p>
          <a:p>
            <a:r>
              <a:rPr lang="de-DE" sz="1400"/>
              <a:t>Sollte ein Notruf versehentlich ausgelöst werden, muss unverzüglich über Funk „Fehlauslösung des Notrufs, keine Maßnahmen notwendig!“ gemeldet werden!</a:t>
            </a:r>
          </a:p>
        </p:txBody>
      </p:sp>
    </p:spTree>
    <p:extLst>
      <p:ext uri="{BB962C8B-B14F-4D97-AF65-F5344CB8AC3E}">
        <p14:creationId xmlns:p14="http://schemas.microsoft.com/office/powerpoint/2010/main" val="168779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Repeater</a:t>
            </a:r>
            <a:br>
              <a:rPr lang="de-DE"/>
            </a:br>
            <a:r>
              <a:rPr lang="de-DE"/>
              <a:t>(nur im DMO-Betrieb verfügbar)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28</a:t>
            </a:fld>
            <a:endParaRPr lang="de-D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160" y="1620047"/>
            <a:ext cx="6443282" cy="444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024033" y="3003577"/>
            <a:ext cx="1992176" cy="116955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b="1"/>
              <a:t>BEACHTE</a:t>
            </a:r>
          </a:p>
          <a:p>
            <a:r>
              <a:rPr lang="de-DE" sz="1400"/>
              <a:t>Schalten eines Repeaters nur auf Weisung des Einsatzleiters nach Rücksprache mit der ILS!</a:t>
            </a:r>
          </a:p>
        </p:txBody>
      </p:sp>
    </p:spTree>
    <p:extLst>
      <p:ext uri="{BB962C8B-B14F-4D97-AF65-F5344CB8AC3E}">
        <p14:creationId xmlns:p14="http://schemas.microsoft.com/office/powerpoint/2010/main" val="181889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Gateway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89" y="1678199"/>
            <a:ext cx="76930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805772" y="5185101"/>
            <a:ext cx="6952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/>
              <a:t>Gateway verbindet Funkteilnehmer im TMO und Teilnehmer im DMO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/>
              <a:t>Erweitert den TMO-Versorgungsbereich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285860" y="1678199"/>
            <a:ext cx="1992176" cy="116955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b="1"/>
              <a:t>BEACHTE</a:t>
            </a:r>
          </a:p>
          <a:p>
            <a:r>
              <a:rPr lang="de-DE" sz="1400"/>
              <a:t>Schalten eines Gateways nur auf Weisung des Einsatzleiters nach Rücksprache mit der ILS!</a:t>
            </a:r>
          </a:p>
        </p:txBody>
      </p:sp>
    </p:spTree>
    <p:extLst>
      <p:ext uri="{BB962C8B-B14F-4D97-AF65-F5344CB8AC3E}">
        <p14:creationId xmlns:p14="http://schemas.microsoft.com/office/powerpoint/2010/main" val="335423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3A3517-ED30-96D1-D63E-CB2157141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0182" y="3431376"/>
            <a:ext cx="6152338" cy="900000"/>
          </a:xfrm>
        </p:spPr>
        <p:txBody>
          <a:bodyPr>
            <a:noAutofit/>
          </a:bodyPr>
          <a:lstStyle/>
          <a:p>
            <a:r>
              <a:rPr lang="de-DE" sz="6600">
                <a:solidFill>
                  <a:schemeClr val="tx1"/>
                </a:solidFill>
                <a:ea typeface="Calibri"/>
                <a:cs typeface="Calibri"/>
              </a:rPr>
              <a:t>Rechtsgrundlagen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37F76C-ADCD-D3F6-9572-DACE5ED4B7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de-DE">
                <a:ea typeface="Calibri"/>
                <a:cs typeface="Calibri"/>
              </a:rPr>
              <a:t>Auffrischungsschulung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F3EB5E6-CC71-1DEC-EF2C-BA340847C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54E434-BEB9-C798-6570-980F4A239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</p:spTree>
    <p:extLst>
      <p:ext uri="{BB962C8B-B14F-4D97-AF65-F5344CB8AC3E}">
        <p14:creationId xmlns:p14="http://schemas.microsoft.com/office/powerpoint/2010/main" val="7670953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82407E-EDAA-155D-1791-CE3EA8BE8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>
                <a:ea typeface="Calibri"/>
                <a:cs typeface="Calibri"/>
              </a:rPr>
              <a:t>Fallback</a:t>
            </a:r>
            <a:endParaRPr lang="de-DE" err="1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6F9E9C0-0DAE-8F36-3B0F-2A7A3A236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F7D3B3-F838-06E5-38DA-AF872F3FD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5" name="Grafik 4" descr="Ein Bild, das Text, Screenshot, Design enthält.&#10;&#10;KI-generierte Inhalte können fehlerhaft sein.">
            <a:extLst>
              <a:ext uri="{FF2B5EF4-FFF2-40B4-BE49-F238E27FC236}">
                <a16:creationId xmlns:a16="http://schemas.microsoft.com/office/drawing/2014/main" id="{7C5698F6-770F-E3E5-AFA4-E7EF3A7BB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539" y="1403827"/>
            <a:ext cx="892492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95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F0F0B-2656-3BDC-0875-9F77304CEB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0F1858-7C8C-3534-C15A-D1B740EBF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0182" y="3431376"/>
            <a:ext cx="6152338" cy="900000"/>
          </a:xfrm>
        </p:spPr>
        <p:txBody>
          <a:bodyPr>
            <a:noAutofit/>
          </a:bodyPr>
          <a:lstStyle/>
          <a:p>
            <a:r>
              <a:rPr lang="de-DE" sz="6600">
                <a:solidFill>
                  <a:schemeClr val="tx1"/>
                </a:solidFill>
                <a:ea typeface="Calibri"/>
                <a:cs typeface="Calibri"/>
              </a:rPr>
              <a:t>Funkgerätekunde und Bedienung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A7979D-1614-FF7C-976A-A711A90C5A6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de-DE">
                <a:ea typeface="Calibri"/>
                <a:cs typeface="Calibri"/>
              </a:rPr>
              <a:t>Auffrischungsschulung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C4B44F-8D60-6BB7-87FA-0A4BCB2ED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31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A3E1CBD-FD94-3F98-CA0C-A89E61B92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</p:spTree>
    <p:extLst>
      <p:ext uri="{BB962C8B-B14F-4D97-AF65-F5344CB8AC3E}">
        <p14:creationId xmlns:p14="http://schemas.microsoft.com/office/powerpoint/2010/main" val="40566639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5026" y="3103481"/>
            <a:ext cx="1067305" cy="2794547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Funkgerätetypen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727782" y="1647329"/>
            <a:ext cx="88095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/>
              <a:t>Digitalfunkgeräte werden unterschieden in</a:t>
            </a:r>
          </a:p>
          <a:p>
            <a:pPr marL="285750" indent="-285750">
              <a:buFontTx/>
              <a:buChar char="-"/>
            </a:pPr>
            <a:r>
              <a:rPr lang="de-DE" sz="1800"/>
              <a:t>Fahrzeugfunkgeräte (MRT = </a:t>
            </a:r>
            <a:r>
              <a:rPr lang="de-DE" sz="1800" b="1">
                <a:solidFill>
                  <a:srgbClr val="FF0000"/>
                </a:solidFill>
              </a:rPr>
              <a:t>M</a:t>
            </a:r>
            <a:r>
              <a:rPr lang="de-DE" sz="1800"/>
              <a:t>obile </a:t>
            </a:r>
            <a:r>
              <a:rPr lang="de-DE" sz="1800" b="1">
                <a:solidFill>
                  <a:srgbClr val="FF0000"/>
                </a:solidFill>
              </a:rPr>
              <a:t>R</a:t>
            </a:r>
            <a:r>
              <a:rPr lang="de-DE" sz="1800"/>
              <a:t>adio </a:t>
            </a:r>
            <a:r>
              <a:rPr lang="de-DE" sz="1800" b="1">
                <a:solidFill>
                  <a:srgbClr val="FF0000"/>
                </a:solidFill>
              </a:rPr>
              <a:t>T</a:t>
            </a:r>
            <a:r>
              <a:rPr lang="de-DE" sz="1800"/>
              <a:t>erminal)</a:t>
            </a:r>
          </a:p>
          <a:p>
            <a:pPr marL="285750" indent="-285750">
              <a:buFontTx/>
              <a:buChar char="-"/>
            </a:pPr>
            <a:r>
              <a:rPr lang="de-DE" sz="1800"/>
              <a:t>Handfunkgeräte (HRT = </a:t>
            </a:r>
            <a:r>
              <a:rPr lang="de-DE" sz="1800" b="1">
                <a:solidFill>
                  <a:srgbClr val="FF0000"/>
                </a:solidFill>
              </a:rPr>
              <a:t>H</a:t>
            </a:r>
            <a:r>
              <a:rPr lang="de-DE" sz="1800"/>
              <a:t>andheld </a:t>
            </a:r>
            <a:r>
              <a:rPr lang="de-DE" sz="1800" b="1">
                <a:solidFill>
                  <a:srgbClr val="FF0000"/>
                </a:solidFill>
              </a:rPr>
              <a:t>R</a:t>
            </a:r>
            <a:r>
              <a:rPr lang="de-DE" sz="1800"/>
              <a:t>adio </a:t>
            </a:r>
            <a:r>
              <a:rPr lang="de-DE" sz="1800" b="1">
                <a:solidFill>
                  <a:srgbClr val="FF0000"/>
                </a:solidFill>
              </a:rPr>
              <a:t>T</a:t>
            </a:r>
            <a:r>
              <a:rPr lang="de-DE" sz="1800"/>
              <a:t>erminal)</a:t>
            </a:r>
          </a:p>
          <a:p>
            <a:pPr marL="285750" indent="-285750">
              <a:buFontTx/>
              <a:buChar char="-"/>
            </a:pPr>
            <a:r>
              <a:rPr lang="de-DE" sz="1800"/>
              <a:t>Festfunkstationen (FRT = </a:t>
            </a:r>
            <a:r>
              <a:rPr lang="de-DE" sz="1800" b="1">
                <a:solidFill>
                  <a:srgbClr val="FF0000"/>
                </a:solidFill>
              </a:rPr>
              <a:t>F</a:t>
            </a:r>
            <a:r>
              <a:rPr lang="de-DE" sz="1800"/>
              <a:t>ixed </a:t>
            </a:r>
            <a:r>
              <a:rPr lang="de-DE" sz="1800" b="1">
                <a:solidFill>
                  <a:srgbClr val="FF0000"/>
                </a:solidFill>
              </a:rPr>
              <a:t>R</a:t>
            </a:r>
            <a:r>
              <a:rPr lang="de-DE" sz="1800"/>
              <a:t>adio </a:t>
            </a:r>
            <a:r>
              <a:rPr lang="de-DE" sz="1800" b="1">
                <a:solidFill>
                  <a:srgbClr val="FF0000"/>
                </a:solidFill>
              </a:rPr>
              <a:t>T</a:t>
            </a:r>
            <a:r>
              <a:rPr lang="de-DE" sz="1800"/>
              <a:t>erminal)</a:t>
            </a:r>
          </a:p>
          <a:p>
            <a:endParaRPr lang="de-DE" sz="1800"/>
          </a:p>
          <a:p>
            <a:r>
              <a:rPr lang="de-DE" sz="1800"/>
              <a:t>Die Bedienoberfläche sowie die Funktionalitäten sind bei den Geräten des jeweiligen Herstellers gleich oder ähnlich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174" y="3651161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D:\Bilder für Leitstellenausbildung Funk\Motorola MRT 54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098" y="4242853"/>
            <a:ext cx="2751551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718318" y="5322853"/>
            <a:ext cx="2557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/>
              <a:t>Fahrzeugfunkgerät (MRT)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543801" y="5931099"/>
            <a:ext cx="2271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/>
              <a:t>Handfunkgeräte (HRT)</a:t>
            </a:r>
          </a:p>
        </p:txBody>
      </p:sp>
    </p:spTree>
    <p:extLst>
      <p:ext uri="{BB962C8B-B14F-4D97-AF65-F5344CB8AC3E}">
        <p14:creationId xmlns:p14="http://schemas.microsoft.com/office/powerpoint/2010/main" val="34647184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Motorola HRT MTP 850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1027" name="Picture 3" descr="C:\Users\Ralf\Desktop\DSC_04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718651" y="3581797"/>
            <a:ext cx="2492149" cy="15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alf\Desktop\DSC_0418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7279" y="1676862"/>
            <a:ext cx="3054199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alf\Desktop\DSC_041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656442" y="2968804"/>
            <a:ext cx="4320000" cy="163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1668000" y="1392444"/>
            <a:ext cx="22878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Navi-Drehknopf</a:t>
            </a:r>
          </a:p>
          <a:p>
            <a:pPr algn="ctr"/>
            <a:r>
              <a:rPr lang="de-DE" sz="1400"/>
              <a:t>Gruppenwahl/-wechsel über</a:t>
            </a:r>
          </a:p>
          <a:p>
            <a:pPr algn="ctr"/>
            <a:r>
              <a:rPr lang="de-DE" sz="1400"/>
              <a:t>Menü und Navigationstasten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9386795" y="3295838"/>
            <a:ext cx="1047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Notruftaste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783098" y="4248310"/>
            <a:ext cx="1522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Navigationstasten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167564" y="5385274"/>
            <a:ext cx="1137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Tastensperre</a:t>
            </a:r>
          </a:p>
          <a:p>
            <a:pPr algn="ctr"/>
            <a:r>
              <a:rPr lang="de-DE" sz="1400" b="1"/>
              <a:t>(Menü + *)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801498" y="3105190"/>
            <a:ext cx="1582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Gruppenwahl über</a:t>
            </a:r>
          </a:p>
          <a:p>
            <a:pPr algn="ctr"/>
            <a:r>
              <a:rPr lang="de-DE" sz="1400" b="1"/>
              <a:t>Optionstaste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115431" y="1482924"/>
            <a:ext cx="13265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Textmeldungen</a:t>
            </a:r>
          </a:p>
          <a:p>
            <a:pPr algn="ctr"/>
            <a:r>
              <a:rPr lang="de-DE" sz="1400" b="1"/>
              <a:t>Abrufen</a:t>
            </a:r>
          </a:p>
          <a:p>
            <a:pPr algn="ctr"/>
            <a:r>
              <a:rPr lang="de-DE" sz="1400" b="1"/>
              <a:t>Gruppenwahl/</a:t>
            </a:r>
          </a:p>
          <a:p>
            <a:pPr algn="ctr"/>
            <a:r>
              <a:rPr lang="de-DE" sz="1400" b="1"/>
              <a:t>-wechsel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373111" y="4180824"/>
            <a:ext cx="760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Ein/Aus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8738022" y="5339108"/>
            <a:ext cx="965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Status LED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7681257" y="2540307"/>
            <a:ext cx="1075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TMO/DMO-</a:t>
            </a:r>
          </a:p>
          <a:p>
            <a:pPr algn="ctr"/>
            <a:r>
              <a:rPr lang="de-DE" sz="1400" b="1"/>
              <a:t>Taste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7681257" y="3141950"/>
            <a:ext cx="1056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Sprechtaste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H="1">
            <a:off x="6913123" y="2801917"/>
            <a:ext cx="768134" cy="10772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flipH="1">
            <a:off x="6913123" y="3278972"/>
            <a:ext cx="768134" cy="17565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22" idx="0"/>
          </p:cNvCxnSpPr>
          <p:nvPr/>
        </p:nvCxnSpPr>
        <p:spPr>
          <a:xfrm flipH="1" flipV="1">
            <a:off x="8738022" y="4556087"/>
            <a:ext cx="482569" cy="7830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15" idx="2"/>
          </p:cNvCxnSpPr>
          <p:nvPr/>
        </p:nvCxnSpPr>
        <p:spPr>
          <a:xfrm>
            <a:off x="2811904" y="2131108"/>
            <a:ext cx="1143903" cy="16462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16" idx="2"/>
          </p:cNvCxnSpPr>
          <p:nvPr/>
        </p:nvCxnSpPr>
        <p:spPr>
          <a:xfrm flipH="1">
            <a:off x="8890422" y="3603614"/>
            <a:ext cx="1020170" cy="7692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stCxn id="21" idx="1"/>
          </p:cNvCxnSpPr>
          <p:nvPr/>
        </p:nvCxnSpPr>
        <p:spPr>
          <a:xfrm flipH="1">
            <a:off x="4857752" y="4334712"/>
            <a:ext cx="515359" cy="22137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7" idx="3"/>
          </p:cNvCxnSpPr>
          <p:nvPr/>
        </p:nvCxnSpPr>
        <p:spPr>
          <a:xfrm>
            <a:off x="3305502" y="4402198"/>
            <a:ext cx="999798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>
            <a:stCxn id="20" idx="2"/>
          </p:cNvCxnSpPr>
          <p:nvPr/>
        </p:nvCxnSpPr>
        <p:spPr>
          <a:xfrm flipH="1">
            <a:off x="4454377" y="2437031"/>
            <a:ext cx="1324344" cy="174379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stCxn id="18" idx="3"/>
          </p:cNvCxnSpPr>
          <p:nvPr/>
        </p:nvCxnSpPr>
        <p:spPr>
          <a:xfrm flipV="1">
            <a:off x="3305502" y="5492996"/>
            <a:ext cx="650304" cy="1538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>
            <a:stCxn id="19" idx="2"/>
          </p:cNvCxnSpPr>
          <p:nvPr/>
        </p:nvCxnSpPr>
        <p:spPr>
          <a:xfrm>
            <a:off x="2592676" y="3628411"/>
            <a:ext cx="1363130" cy="61989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5182449" y="6006493"/>
            <a:ext cx="1141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/>
              <a:t>Display 180° </a:t>
            </a:r>
          </a:p>
          <a:p>
            <a:pPr algn="ctr"/>
            <a:r>
              <a:rPr lang="de-DE" sz="1400" b="1"/>
              <a:t>Drehen</a:t>
            </a:r>
          </a:p>
        </p:txBody>
      </p:sp>
      <p:cxnSp>
        <p:nvCxnSpPr>
          <p:cNvPr id="29" name="Gerade Verbindung mit Pfeil 28"/>
          <p:cNvCxnSpPr>
            <a:stCxn id="28" idx="1"/>
          </p:cNvCxnSpPr>
          <p:nvPr/>
        </p:nvCxnSpPr>
        <p:spPr>
          <a:xfrm flipH="1" flipV="1">
            <a:off x="4108206" y="5569939"/>
            <a:ext cx="1074242" cy="6981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1970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Motorola HRT MTP 6650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34</a:t>
            </a:fld>
            <a:r>
              <a:rPr lang="de-DE"/>
              <a:t>a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390" y="1405226"/>
            <a:ext cx="5455057" cy="5225184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782A970-601C-E87D-D289-606A41B00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</p:spTree>
    <p:extLst>
      <p:ext uri="{BB962C8B-B14F-4D97-AF65-F5344CB8AC3E}">
        <p14:creationId xmlns:p14="http://schemas.microsoft.com/office/powerpoint/2010/main" val="6036342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Motorola MRT MTM 800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48" y="1900510"/>
            <a:ext cx="7351332" cy="3870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5991226" y="5152757"/>
            <a:ext cx="1666875" cy="507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Gruppenwahl über Optionstaste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013575" y="5733515"/>
            <a:ext cx="1370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>
                <a:latin typeface="Arial" panose="020B0604020202020204" pitchFamily="34" charset="0"/>
                <a:cs typeface="Arial" panose="020B0604020202020204" pitchFamily="34" charset="0"/>
              </a:rPr>
              <a:t>TMO/DMO-Taste</a:t>
            </a:r>
          </a:p>
        </p:txBody>
      </p:sp>
      <p:cxnSp>
        <p:nvCxnSpPr>
          <p:cNvPr id="9" name="Gerade Verbindung mit Pfeil 8"/>
          <p:cNvCxnSpPr>
            <a:stCxn id="7" idx="0"/>
          </p:cNvCxnSpPr>
          <p:nvPr/>
        </p:nvCxnSpPr>
        <p:spPr>
          <a:xfrm flipV="1">
            <a:off x="7698924" y="4754880"/>
            <a:ext cx="248737" cy="97863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8848726" y="5771108"/>
            <a:ext cx="1453515" cy="507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Display-Helligkeit</a:t>
            </a:r>
          </a:p>
        </p:txBody>
      </p:sp>
      <p:cxnSp>
        <p:nvCxnSpPr>
          <p:cNvPr id="11" name="Gerade Verbindung mit Pfeil 10"/>
          <p:cNvCxnSpPr>
            <a:stCxn id="10" idx="0"/>
          </p:cNvCxnSpPr>
          <p:nvPr/>
        </p:nvCxnSpPr>
        <p:spPr>
          <a:xfrm flipH="1" flipV="1">
            <a:off x="8968741" y="4754880"/>
            <a:ext cx="606743" cy="101622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2587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Übersicht der </a:t>
            </a:r>
            <a:br>
              <a:rPr lang="de-DE"/>
            </a:br>
            <a:r>
              <a:rPr lang="de-DE"/>
              <a:t>Favoritenordner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36</a:t>
            </a:fld>
            <a:endParaRPr lang="de-DE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2024033" y="1265555"/>
          <a:ext cx="7949022" cy="52837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9674">
                  <a:extLst>
                    <a:ext uri="{9D8B030D-6E8A-4147-A177-3AD203B41FA5}">
                      <a16:colId xmlns:a16="http://schemas.microsoft.com/office/drawing/2014/main" val="3247829757"/>
                    </a:ext>
                  </a:extLst>
                </a:gridCol>
                <a:gridCol w="2649674">
                  <a:extLst>
                    <a:ext uri="{9D8B030D-6E8A-4147-A177-3AD203B41FA5}">
                      <a16:colId xmlns:a16="http://schemas.microsoft.com/office/drawing/2014/main" val="1109511262"/>
                    </a:ext>
                  </a:extLst>
                </a:gridCol>
                <a:gridCol w="2649674">
                  <a:extLst>
                    <a:ext uri="{9D8B030D-6E8A-4147-A177-3AD203B41FA5}">
                      <a16:colId xmlns:a16="http://schemas.microsoft.com/office/drawing/2014/main" val="2860872462"/>
                    </a:ext>
                  </a:extLst>
                </a:gridCol>
              </a:tblGrid>
              <a:tr h="343235">
                <a:tc>
                  <a:txBody>
                    <a:bodyPr/>
                    <a:lstStyle/>
                    <a:p>
                      <a:r>
                        <a:rPr lang="de-DE" sz="1750"/>
                        <a:t>LKR SW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50"/>
                        <a:t>Anrainer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50"/>
                        <a:t>ILS SW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015505"/>
                  </a:ext>
                </a:extLst>
              </a:tr>
              <a:tr h="4925568">
                <a:tc>
                  <a:txBody>
                    <a:bodyPr/>
                    <a:lstStyle/>
                    <a:p>
                      <a:r>
                        <a:rPr lang="de-DE" sz="1750"/>
                        <a:t>FW SW#</a:t>
                      </a:r>
                    </a:p>
                    <a:p>
                      <a:r>
                        <a:rPr lang="de-DE" sz="1750"/>
                        <a:t>RD</a:t>
                      </a:r>
                      <a:r>
                        <a:rPr lang="de-DE" sz="1750" baseline="0"/>
                        <a:t> </a:t>
                      </a:r>
                      <a:r>
                        <a:rPr lang="de-DE" sz="1750"/>
                        <a:t>SW</a:t>
                      </a:r>
                    </a:p>
                    <a:p>
                      <a:r>
                        <a:rPr lang="de-DE" sz="1750"/>
                        <a:t>ILS</a:t>
                      </a:r>
                      <a:r>
                        <a:rPr lang="de-DE" sz="1750" baseline="0"/>
                        <a:t> </a:t>
                      </a:r>
                      <a:r>
                        <a:rPr lang="de-DE" sz="1750"/>
                        <a:t>SW</a:t>
                      </a:r>
                      <a:r>
                        <a:rPr lang="de-DE" sz="1750" baseline="0"/>
                        <a:t> AG</a:t>
                      </a:r>
                    </a:p>
                    <a:p>
                      <a:r>
                        <a:rPr lang="de-DE" sz="1750" baseline="0"/>
                        <a:t>Marschkanal</a:t>
                      </a:r>
                    </a:p>
                    <a:p>
                      <a:r>
                        <a:rPr lang="de-DE" sz="1750" baseline="0"/>
                        <a:t>P WÜ BOS ZA</a:t>
                      </a:r>
                    </a:p>
                    <a:p>
                      <a:r>
                        <a:rPr lang="de-DE" sz="1750" baseline="0"/>
                        <a:t>KATS SW#</a:t>
                      </a:r>
                    </a:p>
                    <a:p>
                      <a:r>
                        <a:rPr lang="de-DE" sz="1750" baseline="0"/>
                        <a:t>ZA SW#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6 SW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4 SW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3 SW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2 SW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1 SW</a:t>
                      </a:r>
                    </a:p>
                    <a:p>
                      <a:r>
                        <a:rPr lang="de-DE" sz="1750" baseline="0"/>
                        <a:t>326 F</a:t>
                      </a:r>
                    </a:p>
                    <a:p>
                      <a:r>
                        <a:rPr lang="de-DE" sz="1750" baseline="0"/>
                        <a:t>307 - 314 F</a:t>
                      </a:r>
                    </a:p>
                    <a:p>
                      <a:endParaRPr lang="de-DE" sz="17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50"/>
                        <a:t>FW</a:t>
                      </a:r>
                      <a:r>
                        <a:rPr lang="de-DE" sz="1750" baseline="0"/>
                        <a:t> SW</a:t>
                      </a:r>
                    </a:p>
                    <a:p>
                      <a:r>
                        <a:rPr lang="de-DE" sz="1750" baseline="0"/>
                        <a:t>FW WÜ#</a:t>
                      </a:r>
                    </a:p>
                    <a:p>
                      <a:r>
                        <a:rPr lang="de-DE" sz="1750" baseline="0"/>
                        <a:t>FW NES</a:t>
                      </a:r>
                    </a:p>
                    <a:p>
                      <a:r>
                        <a:rPr lang="de-DE" sz="1750" baseline="0"/>
                        <a:t>FW MSP</a:t>
                      </a:r>
                    </a:p>
                    <a:p>
                      <a:r>
                        <a:rPr lang="de-DE" sz="1750" baseline="0"/>
                        <a:t>FW KT</a:t>
                      </a:r>
                    </a:p>
                    <a:p>
                      <a:r>
                        <a:rPr lang="de-DE" sz="1750" baseline="0"/>
                        <a:t>FW KG</a:t>
                      </a:r>
                    </a:p>
                    <a:p>
                      <a:r>
                        <a:rPr lang="de-DE" sz="1750" baseline="0"/>
                        <a:t>FW HAS</a:t>
                      </a:r>
                    </a:p>
                    <a:p>
                      <a:r>
                        <a:rPr lang="de-DE" sz="1750" baseline="0"/>
                        <a:t>FW BA</a:t>
                      </a:r>
                    </a:p>
                    <a:p>
                      <a:endParaRPr lang="de-DE" sz="17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750" u="sng"/>
                        <a:t>FW:</a:t>
                      </a:r>
                    </a:p>
                    <a:p>
                      <a:r>
                        <a:rPr lang="de-DE" sz="1750"/>
                        <a:t>SW#, SW, </a:t>
                      </a:r>
                      <a:r>
                        <a:rPr lang="de-DE" sz="1750" baseline="0"/>
                        <a:t>NES, KG, HAS;</a:t>
                      </a:r>
                    </a:p>
                    <a:p>
                      <a:r>
                        <a:rPr lang="de-DE" sz="1750" baseline="0"/>
                        <a:t>ILS SW AG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1 – 10  SW</a:t>
                      </a:r>
                    </a:p>
                    <a:p>
                      <a:r>
                        <a:rPr lang="de-DE" sz="1750" baseline="0"/>
                        <a:t>Marschkanal</a:t>
                      </a:r>
                    </a:p>
                    <a:p>
                      <a:r>
                        <a:rPr lang="de-DE" sz="1750" baseline="0"/>
                        <a:t>OV 101-110 </a:t>
                      </a:r>
                      <a:r>
                        <a:rPr lang="de-DE" sz="1750" baseline="0" err="1"/>
                        <a:t>TMOa</a:t>
                      </a:r>
                      <a:endParaRPr lang="de-DE" sz="1750" baseline="0"/>
                    </a:p>
                    <a:p>
                      <a:pPr algn="l"/>
                      <a:r>
                        <a:rPr lang="de-DE" sz="1750" u="sng" baseline="0"/>
                        <a:t>WR:  </a:t>
                      </a:r>
                    </a:p>
                    <a:p>
                      <a:r>
                        <a:rPr lang="de-DE" sz="1750" baseline="0"/>
                        <a:t>SW#, SW, NES, KG, HAS;</a:t>
                      </a:r>
                    </a:p>
                    <a:p>
                      <a:pPr algn="l"/>
                      <a:r>
                        <a:rPr lang="de-DE" sz="1750" u="sng" baseline="0"/>
                        <a:t>BR:</a:t>
                      </a:r>
                    </a:p>
                    <a:p>
                      <a:r>
                        <a:rPr lang="de-DE" sz="1750" baseline="0"/>
                        <a:t>SW#, SW, NES, KG, HAS;</a:t>
                      </a:r>
                    </a:p>
                    <a:p>
                      <a:pPr algn="l"/>
                      <a:r>
                        <a:rPr lang="de-DE" sz="1750" u="sng" baseline="0"/>
                        <a:t>RD:</a:t>
                      </a:r>
                    </a:p>
                    <a:p>
                      <a:r>
                        <a:rPr lang="de-DE" sz="1750" baseline="0"/>
                        <a:t>SW#, SW, NES, KG, HAS;</a:t>
                      </a:r>
                    </a:p>
                    <a:p>
                      <a:pPr algn="l"/>
                      <a:r>
                        <a:rPr lang="de-DE" sz="1750" u="sng" baseline="0"/>
                        <a:t>ZA:</a:t>
                      </a:r>
                    </a:p>
                    <a:p>
                      <a:r>
                        <a:rPr lang="de-DE" sz="1750" baseline="0"/>
                        <a:t>SW#, SW, NES, KG, HAS;</a:t>
                      </a:r>
                    </a:p>
                    <a:p>
                      <a:r>
                        <a:rPr lang="de-DE" sz="1750" baseline="0"/>
                        <a:t>307-326</a:t>
                      </a:r>
                    </a:p>
                    <a:p>
                      <a:pPr algn="l"/>
                      <a:r>
                        <a:rPr lang="de-DE" sz="1750" u="sng" baseline="0"/>
                        <a:t>KATS: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50" baseline="0"/>
                        <a:t>SW#, SW, NES, KG, HAS;</a:t>
                      </a:r>
                    </a:p>
                    <a:p>
                      <a:r>
                        <a:rPr lang="de-DE" sz="1750" baseline="0"/>
                        <a:t>P WÜ BOS ZA</a:t>
                      </a:r>
                      <a:endParaRPr lang="de-DE" sz="175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018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60554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CEAF8-0CA7-2BA1-2FE0-1F0212855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767D3D-3255-52DE-90E2-719BE1F7A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3550" y="3431376"/>
            <a:ext cx="6878689" cy="900000"/>
          </a:xfrm>
        </p:spPr>
        <p:txBody>
          <a:bodyPr>
            <a:noAutofit/>
          </a:bodyPr>
          <a:lstStyle/>
          <a:p>
            <a:r>
              <a:rPr lang="de-DE" sz="6600">
                <a:solidFill>
                  <a:schemeClr val="tx1"/>
                </a:solidFill>
                <a:ea typeface="Calibri"/>
                <a:cs typeface="Calibri"/>
              </a:rPr>
              <a:t>Grundsätze des Sprechfunkbetriebs</a:t>
            </a:r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839ABF7-D89B-71A1-EC2A-522BF2E5719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de-DE">
                <a:ea typeface="Calibri"/>
                <a:cs typeface="Calibri"/>
              </a:rPr>
              <a:t>Auffrischungsschulung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89EEB7-1289-AE73-5F1F-4CF15D349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37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B1436B-B23E-5EF2-CFE0-B877B4E2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</p:spTree>
    <p:extLst>
      <p:ext uri="{BB962C8B-B14F-4D97-AF65-F5344CB8AC3E}">
        <p14:creationId xmlns:p14="http://schemas.microsoft.com/office/powerpoint/2010/main" val="25052575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Warum gibt es Grundsätze beim Funken?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320" y="1518377"/>
            <a:ext cx="7345363" cy="378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 rot="20039346">
            <a:off x="5608383" y="3785739"/>
            <a:ext cx="4400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/>
              <a:t>So geht‘s natürlich nicht!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861273" y="5578617"/>
            <a:ext cx="4431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/>
              <a:t>Grundsatz für den Sprechfunkbetrieb:</a:t>
            </a:r>
          </a:p>
          <a:p>
            <a:r>
              <a:rPr lang="de-DE" sz="1800"/>
              <a:t>So kurz wie möglich, so umfassend wie nötig!</a:t>
            </a:r>
          </a:p>
        </p:txBody>
      </p:sp>
    </p:spTree>
    <p:extLst>
      <p:ext uri="{BB962C8B-B14F-4D97-AF65-F5344CB8AC3E}">
        <p14:creationId xmlns:p14="http://schemas.microsoft.com/office/powerpoint/2010/main" val="19791832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Funkgespräch – normales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11" name="Gleichschenkliges Dreieck 10"/>
          <p:cNvSpPr/>
          <p:nvPr/>
        </p:nvSpPr>
        <p:spPr>
          <a:xfrm rot="5400000">
            <a:off x="3771761" y="4648467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37" name="Gruppieren 36"/>
          <p:cNvGrpSpPr/>
          <p:nvPr/>
        </p:nvGrpSpPr>
        <p:grpSpPr>
          <a:xfrm>
            <a:off x="1774715" y="1834344"/>
            <a:ext cx="2520000" cy="1620000"/>
            <a:chOff x="898415" y="3128074"/>
            <a:chExt cx="2520000" cy="1620000"/>
          </a:xfrm>
        </p:grpSpPr>
        <p:sp>
          <p:nvSpPr>
            <p:cNvPr id="35" name="Rechteck 34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</a:t>
              </a:r>
            </a:p>
          </p:txBody>
        </p:sp>
        <p:sp>
          <p:nvSpPr>
            <p:cNvPr id="36" name="Rechteck 35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Gegenstelle&gt; von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&lt;eigener Rufname&gt;, kommen!</a:t>
              </a:r>
            </a:p>
          </p:txBody>
        </p:sp>
      </p:grpSp>
      <p:grpSp>
        <p:nvGrpSpPr>
          <p:cNvPr id="38" name="Gruppieren 37"/>
          <p:cNvGrpSpPr/>
          <p:nvPr/>
        </p:nvGrpSpPr>
        <p:grpSpPr>
          <a:xfrm>
            <a:off x="1774715" y="4018467"/>
            <a:ext cx="2520000" cy="1620000"/>
            <a:chOff x="898415" y="3128074"/>
            <a:chExt cx="2520000" cy="1620000"/>
          </a:xfrm>
        </p:grpSpPr>
        <p:sp>
          <p:nvSpPr>
            <p:cNvPr id="39" name="Rechteck 38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Anrufantwort</a:t>
              </a:r>
            </a:p>
          </p:txBody>
        </p:sp>
        <p:sp>
          <p:nvSpPr>
            <p:cNvPr id="40" name="Rechteck 39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Gegenstelle&gt;, kommen!</a:t>
              </a:r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4868807" y="4018467"/>
            <a:ext cx="2520000" cy="1620000"/>
            <a:chOff x="898415" y="3128074"/>
            <a:chExt cx="2520000" cy="1620000"/>
          </a:xfrm>
        </p:grpSpPr>
        <p:sp>
          <p:nvSpPr>
            <p:cNvPr id="42" name="Rechteck 4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Gespräch</a:t>
              </a:r>
            </a:p>
          </p:txBody>
        </p:sp>
        <p:sp>
          <p:nvSpPr>
            <p:cNvPr id="43" name="Rechteck 4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&lt;Gesprächsinhalt&gt;, kommen!</a:t>
              </a:r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7962900" y="4031335"/>
            <a:ext cx="2520000" cy="1620000"/>
            <a:chOff x="898415" y="3128074"/>
            <a:chExt cx="2520000" cy="1620000"/>
          </a:xfrm>
        </p:grpSpPr>
        <p:sp>
          <p:nvSpPr>
            <p:cNvPr id="45" name="Rechteck 44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Gesprächsende</a:t>
              </a:r>
            </a:p>
          </p:txBody>
        </p:sp>
        <p:sp>
          <p:nvSpPr>
            <p:cNvPr id="46" name="Rechteck 45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Verstanden, Ende!</a:t>
              </a:r>
            </a:p>
          </p:txBody>
        </p:sp>
      </p:grpSp>
      <p:sp>
        <p:nvSpPr>
          <p:cNvPr id="47" name="Gleichschenkliges Dreieck 46"/>
          <p:cNvSpPr/>
          <p:nvPr/>
        </p:nvSpPr>
        <p:spPr>
          <a:xfrm rot="5400000">
            <a:off x="6865853" y="4648467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8" name="Gleichschenkliges Dreieck 47"/>
          <p:cNvSpPr/>
          <p:nvPr/>
        </p:nvSpPr>
        <p:spPr>
          <a:xfrm rot="10800000">
            <a:off x="1774715" y="3560801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1152454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Zuständigkeiten im Digitalfunk der BOS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3126001" y="1310415"/>
            <a:ext cx="5940001" cy="5218539"/>
            <a:chOff x="2114392" y="1310414"/>
            <a:chExt cx="5940001" cy="5218539"/>
          </a:xfrm>
        </p:grpSpPr>
        <p:sp>
          <p:nvSpPr>
            <p:cNvPr id="17" name="Rechteck 16"/>
            <p:cNvSpPr/>
            <p:nvPr/>
          </p:nvSpPr>
          <p:spPr>
            <a:xfrm>
              <a:off x="2114393" y="1310414"/>
              <a:ext cx="5940000" cy="5218539"/>
            </a:xfrm>
            <a:prstGeom prst="rect">
              <a:avLst/>
            </a:prstGeom>
            <a:pattFill prst="lt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  <p:grpSp>
          <p:nvGrpSpPr>
            <p:cNvPr id="21" name="Gruppieren 20"/>
            <p:cNvGrpSpPr/>
            <p:nvPr/>
          </p:nvGrpSpPr>
          <p:grpSpPr>
            <a:xfrm>
              <a:off x="5482759" y="1895646"/>
              <a:ext cx="1580817" cy="1899146"/>
              <a:chOff x="8800582" y="1980259"/>
              <a:chExt cx="1580817" cy="1899146"/>
            </a:xfrm>
          </p:grpSpPr>
          <p:grpSp>
            <p:nvGrpSpPr>
              <p:cNvPr id="19" name="Gruppieren 18"/>
              <p:cNvGrpSpPr/>
              <p:nvPr/>
            </p:nvGrpSpPr>
            <p:grpSpPr>
              <a:xfrm>
                <a:off x="8846308" y="1980259"/>
                <a:ext cx="1489364" cy="1899146"/>
                <a:chOff x="8810107" y="1980259"/>
                <a:chExt cx="1489364" cy="1899146"/>
              </a:xfrm>
            </p:grpSpPr>
            <p:sp>
              <p:nvSpPr>
                <p:cNvPr id="18" name="Rechteck 17"/>
                <p:cNvSpPr/>
                <p:nvPr/>
              </p:nvSpPr>
              <p:spPr>
                <a:xfrm>
                  <a:off x="8810107" y="1980259"/>
                  <a:ext cx="1489364" cy="189914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bg1"/>
                  </a:solidFill>
                </a:ln>
                <a:effectLst>
                  <a:outerShdw blurRad="127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800"/>
                </a:p>
              </p:txBody>
            </p:sp>
            <p:grpSp>
              <p:nvGrpSpPr>
                <p:cNvPr id="16" name="Gruppieren 15"/>
                <p:cNvGrpSpPr/>
                <p:nvPr/>
              </p:nvGrpSpPr>
              <p:grpSpPr>
                <a:xfrm>
                  <a:off x="8978925" y="2016927"/>
                  <a:ext cx="1151729" cy="1825810"/>
                  <a:chOff x="444388" y="3187869"/>
                  <a:chExt cx="1151729" cy="1825810"/>
                </a:xfrm>
              </p:grpSpPr>
              <p:sp>
                <p:nvSpPr>
                  <p:cNvPr id="12" name="Halbbogen 11"/>
                  <p:cNvSpPr/>
                  <p:nvPr/>
                </p:nvSpPr>
                <p:spPr>
                  <a:xfrm>
                    <a:off x="480252" y="3187869"/>
                    <a:ext cx="1080000" cy="1080000"/>
                  </a:xfrm>
                  <a:prstGeom prst="blockArc">
                    <a:avLst>
                      <a:gd name="adj1" fmla="val 7060491"/>
                      <a:gd name="adj2" fmla="val 3907100"/>
                      <a:gd name="adj3" fmla="val 22013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" name="Halbbogen 36"/>
                  <p:cNvSpPr>
                    <a:spLocks noChangeAspect="1"/>
                  </p:cNvSpPr>
                  <p:nvPr/>
                </p:nvSpPr>
                <p:spPr>
                  <a:xfrm>
                    <a:off x="696252" y="4365679"/>
                    <a:ext cx="648000" cy="648000"/>
                  </a:xfrm>
                  <a:prstGeom prst="blockArc">
                    <a:avLst>
                      <a:gd name="adj1" fmla="val 7060491"/>
                      <a:gd name="adj2" fmla="val 3907100"/>
                      <a:gd name="adj3" fmla="val 22013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" name="Gruppieren 12"/>
                  <p:cNvGrpSpPr>
                    <a:grpSpLocks noChangeAspect="1"/>
                  </p:cNvGrpSpPr>
                  <p:nvPr/>
                </p:nvGrpSpPr>
                <p:grpSpPr>
                  <a:xfrm>
                    <a:off x="444388" y="3527361"/>
                    <a:ext cx="1151729" cy="366459"/>
                    <a:chOff x="72000" y="1296000"/>
                    <a:chExt cx="3168000" cy="1008000"/>
                  </a:xfrm>
                </p:grpSpPr>
                <p:pic>
                  <p:nvPicPr>
                    <p:cNvPr id="2050" name="Picture 2" descr="https://upload.wikimedia.org/wikipedia/commons/thumb/1/16/Flag_of_Bavaria_%28striped%29.svg/320px-Flag_of_Bavaria_%28striped%29.svg.png"/>
                    <p:cNvPicPr>
                      <a:picLocks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3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6" name="Picture 8" descr="https://upload.wikimedia.org/wikipedia/commons/thumb/0/0e/Flag_of_Bremen.svg/320px-Flag_of_Bremen.svg.png"/>
                    <p:cNvPicPr>
                      <a:picLocks noChangeArrowheads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77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8" name="Picture 10" descr="https://upload.wikimedia.org/wikipedia/commons/thumb/7/74/Flag_of_Hamburg.svg/320px-Flag_of_Hamburg.svg.png"/>
                    <p:cNvPicPr>
                      <a:picLocks noChangeArrowheads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4" name="Picture 16" descr="https://upload.wikimedia.org/wikipedia/commons/thumb/8/81/Flag_of_Lower_Saxony.svg/320px-Flag_of_Lower_Saxony.svg.png"/>
                    <p:cNvPicPr>
                      <a:picLocks noChangeArrowheads="1"/>
                    </p:cNvPicPr>
                    <p:nvPr/>
                  </p:nvPicPr>
                  <p:blipFill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3193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8" name="Picture 20" descr="https://upload.wikimedia.org/wikipedia/commons/thumb/b/b7/Flag_of_Rhineland-Palatinate.svg/320px-Flag_of_Rhineland-Palatinate.svg.png"/>
                    <p:cNvPicPr>
                      <a:picLocks noChangeArrowheads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77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028" name="Picture 4" descr="https://upload.wikimedia.org/wikipedia/commons/thumb/5/5c/Flag_of_Baden-W%C3%BCrttemberg.svg/320px-Flag_of_Baden-W%C3%BCrttemberg.svg.png"/>
                    <p:cNvPicPr>
                      <a:picLocks noChangeArrowheads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69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0" name="Picture 12" descr="https://upload.wikimedia.org/wikipedia/commons/thumb/f/f7/Flag_of_Hesse.svg/320px-Flag_of_Hesse.svg.png"/>
                    <p:cNvPicPr>
                      <a:picLocks noChangeArrowheads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6" name="Picture 18" descr="https://upload.wikimedia.org/wikipedia/commons/thumb/8/84/Flag_of_North_Rhine-Westphalia.svg/320px-Flag_of_North_Rhine-Westphalia.svg.png"/>
                    <p:cNvPicPr>
                      <a:picLocks noChangeArrowheads="1"/>
                    </p:cNvPicPr>
                    <p:nvPr/>
                  </p:nvPicPr>
                  <p:blipFill>
                    <a:blip r:embed="rId10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3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2" name="Picture 24" descr="https://upload.wikimedia.org/wikipedia/commons/thumb/f/fd/Flag_of_Saxony.svg/320px-Flag_of_Saxony.svg.png"/>
                    <p:cNvPicPr>
                      <a:picLocks noChangeArrowheads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15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4" name="Picture 26" descr="https://upload.wikimedia.org/wikipedia/commons/thumb/1/1a/Flag_of_Saxony-Anhalt.svg/320px-Flag_of_Saxony-Anhalt.svg.png"/>
                    <p:cNvPicPr>
                      <a:picLocks noChangeArrowheads="1"/>
                    </p:cNvPicPr>
                    <p:nvPr/>
                  </p:nvPicPr>
                  <p:blipFill>
                    <a:blip r:embed="rId1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69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2" name="Picture 4" descr="https://upload.wikimedia.org/wikipedia/commons/thumb/e/ec/Flag_of_Berlin.svg/320px-Flag_of_Berlin.svg.png"/>
                    <p:cNvPicPr>
                      <a:picLocks noChangeArrowheads="1"/>
                    </p:cNvPicPr>
                    <p:nvPr/>
                  </p:nvPicPr>
                  <p:blipFill>
                    <a:blip r:embed="rId1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15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4" name="Picture 6" descr="https://upload.wikimedia.org/wikipedia/commons/thumb/0/01/Flag_of_Brandenburg.svg/320px-Flag_of_Brandenburg.svg.png"/>
                    <p:cNvPicPr>
                      <a:picLocks noChangeArrowheads="1"/>
                    </p:cNvPicPr>
                    <p:nvPr/>
                  </p:nvPicPr>
                  <p:blipFill>
                    <a:blip r:embed="rId1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2" name="Picture 14" descr="https://upload.wikimedia.org/wikipedia/commons/thumb/c/ce/Flag_of_Mecklenburg-Western_Pomerania.svg/320px-Flag_of_Mecklenburg-Western_Pomerania.svg.png"/>
                    <p:cNvPicPr>
                      <a:picLocks noChangeArrowheads="1"/>
                    </p:cNvPicPr>
                    <p:nvPr/>
                  </p:nvPicPr>
                  <p:blipFill>
                    <a:blip r:embed="rId1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15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0" name="Picture 22" descr="https://upload.wikimedia.org/wikipedia/commons/thumb/f/f7/Flag_of_Saarland.svg/320px-Flag_of_Saarland.svg.png"/>
                    <p:cNvPicPr>
                      <a:picLocks noChangeArrowheads="1"/>
                    </p:cNvPicPr>
                    <p:nvPr/>
                  </p:nvPicPr>
                  <p:blipFill>
                    <a:blip r:embed="rId1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69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6" name="Picture 28" descr="https://upload.wikimedia.org/wikipedia/commons/thumb/b/b4/Flag_of_Schleswig-Holstein.svg/320px-Flag_of_Schleswig-Holstein.svg.png"/>
                    <p:cNvPicPr>
                      <a:picLocks noChangeArrowheads="1"/>
                    </p:cNvPicPr>
                    <p:nvPr/>
                  </p:nvPicPr>
                  <p:blipFill>
                    <a:blip r:embed="rId1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8" name="Picture 30" descr="https://upload.wikimedia.org/wikipedia/commons/thumb/b/bd/Flag_of_Thuringia.svg/320px-Flag_of_Thuringia.svg.png"/>
                    <p:cNvPicPr>
                      <a:picLocks noChangeArrowheads="1"/>
                    </p:cNvPicPr>
                    <p:nvPr/>
                  </p:nvPicPr>
                  <p:blipFill>
                    <a:blip r:embed="rId1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3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80" name="Picture 32" descr="https://upload.wikimedia.org/wikipedia/commons/thumb/b/ba/Flag_of_Germany.svg/320px-Flag_of_Germany.svg.png"/>
                    <p:cNvPicPr>
                      <a:picLocks noChangeArrowheads="1"/>
                    </p:cNvPicPr>
                    <p:nvPr/>
                  </p:nvPicPr>
                  <p:blipFill>
                    <a:blip r:embed="rId1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000" y="1296000"/>
                      <a:ext cx="468000" cy="2880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cxnSp>
                <p:nvCxnSpPr>
                  <p:cNvPr id="15" name="Gerade Verbindung mit Pfeil 14"/>
                  <p:cNvCxnSpPr/>
                  <p:nvPr/>
                </p:nvCxnSpPr>
                <p:spPr>
                  <a:xfrm>
                    <a:off x="1020252" y="4034590"/>
                    <a:ext cx="0" cy="2520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0" name="Textfeld 19"/>
              <p:cNvSpPr txBox="1"/>
              <p:nvPr/>
            </p:nvSpPr>
            <p:spPr>
              <a:xfrm>
                <a:off x="8800582" y="1998206"/>
                <a:ext cx="158081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cap="all"/>
                  <a:t>Verwaltungsrat</a:t>
                </a:r>
              </a:p>
            </p:txBody>
          </p:sp>
          <p:sp>
            <p:nvSpPr>
              <p:cNvPr id="47" name="Textfeld 46"/>
              <p:cNvSpPr txBox="1"/>
              <p:nvPr/>
            </p:nvSpPr>
            <p:spPr>
              <a:xfrm>
                <a:off x="9064852" y="3219115"/>
                <a:ext cx="10522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cap="all"/>
                  <a:t>Ausschuss</a:t>
                </a:r>
              </a:p>
            </p:txBody>
          </p:sp>
        </p:grpSp>
        <p:sp>
          <p:nvSpPr>
            <p:cNvPr id="49" name="Rechteck 48"/>
            <p:cNvSpPr/>
            <p:nvPr/>
          </p:nvSpPr>
          <p:spPr>
            <a:xfrm>
              <a:off x="3156427" y="1884342"/>
              <a:ext cx="174458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>
                  <a:solidFill>
                    <a:schemeClr val="tx1"/>
                  </a:solidFill>
                </a:rPr>
                <a:t>Netzbetreiber</a:t>
              </a:r>
            </a:p>
          </p:txBody>
        </p:sp>
        <p:sp>
          <p:nvSpPr>
            <p:cNvPr id="50" name="Rechteck 49"/>
            <p:cNvSpPr/>
            <p:nvPr/>
          </p:nvSpPr>
          <p:spPr>
            <a:xfrm>
              <a:off x="3156427" y="1439369"/>
              <a:ext cx="3900484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C00000"/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>
                  <a:solidFill>
                    <a:schemeClr val="tx1"/>
                  </a:solidFill>
                </a:rPr>
                <a:t>BDBOS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 rot="-5400000">
              <a:off x="1790393" y="1959539"/>
              <a:ext cx="1440000" cy="79200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1400" cap="all"/>
                <a:t>Bundesebene</a:t>
              </a:r>
            </a:p>
          </p:txBody>
        </p:sp>
        <p:sp>
          <p:nvSpPr>
            <p:cNvPr id="52" name="Textfeld 51"/>
            <p:cNvSpPr txBox="1"/>
            <p:nvPr/>
          </p:nvSpPr>
          <p:spPr>
            <a:xfrm rot="-5400000">
              <a:off x="1790393" y="3399539"/>
              <a:ext cx="1440000" cy="79200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1400" cap="all"/>
                <a:t>Land:</a:t>
              </a:r>
            </a:p>
            <a:p>
              <a:pPr algn="ctr"/>
              <a:r>
                <a:rPr lang="de-DE" sz="1400" cap="all"/>
                <a:t>Ministerielle</a:t>
              </a:r>
            </a:p>
            <a:p>
              <a:pPr algn="ctr"/>
              <a:r>
                <a:rPr lang="de-DE" sz="1400" cap="all"/>
                <a:t>Ebene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 rot="-5400000">
              <a:off x="1790393" y="4839539"/>
              <a:ext cx="1440000" cy="79200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1400" cap="all"/>
                <a:t>Land:</a:t>
              </a:r>
            </a:p>
            <a:p>
              <a:pPr algn="ctr"/>
              <a:r>
                <a:rPr lang="de-DE" sz="1400" cap="all"/>
                <a:t>Behörden-</a:t>
              </a:r>
            </a:p>
            <a:p>
              <a:pPr algn="ctr"/>
              <a:r>
                <a:rPr lang="de-DE" sz="1400" cap="all"/>
                <a:t>Ebene</a:t>
              </a:r>
            </a:p>
          </p:txBody>
        </p:sp>
        <p:cxnSp>
          <p:nvCxnSpPr>
            <p:cNvPr id="28" name="Gewinkelter Verbinder 27"/>
            <p:cNvCxnSpPr>
              <a:stCxn id="50" idx="1"/>
              <a:endCxn id="49" idx="1"/>
            </p:cNvCxnSpPr>
            <p:nvPr/>
          </p:nvCxnSpPr>
          <p:spPr>
            <a:xfrm rot="10800000" flipV="1">
              <a:off x="3156427" y="1583368"/>
              <a:ext cx="12700" cy="444973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/>
            <p:cNvCxnSpPr/>
            <p:nvPr/>
          </p:nvCxnSpPr>
          <p:spPr>
            <a:xfrm flipH="1">
              <a:off x="2114392" y="3060000"/>
              <a:ext cx="594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r Verbinder 58"/>
            <p:cNvCxnSpPr/>
            <p:nvPr/>
          </p:nvCxnSpPr>
          <p:spPr>
            <a:xfrm flipH="1">
              <a:off x="2114393" y="4515539"/>
              <a:ext cx="594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hteck 59"/>
            <p:cNvSpPr/>
            <p:nvPr/>
          </p:nvSpPr>
          <p:spPr>
            <a:xfrm>
              <a:off x="4399576" y="3959934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>
                  <a:solidFill>
                    <a:schemeClr val="tx1"/>
                  </a:solidFill>
                </a:rPr>
                <a:t>Koordinierende Stelle Bayern</a:t>
              </a:r>
            </a:p>
          </p:txBody>
        </p:sp>
        <p:sp>
          <p:nvSpPr>
            <p:cNvPr id="61" name="Rechteck 60"/>
            <p:cNvSpPr/>
            <p:nvPr/>
          </p:nvSpPr>
          <p:spPr>
            <a:xfrm>
              <a:off x="4399576" y="5035772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>
                  <a:solidFill>
                    <a:schemeClr val="tx1"/>
                  </a:solidFill>
                </a:rPr>
                <a:t>Takt.-techn. betriebsstellen</a:t>
              </a:r>
            </a:p>
          </p:txBody>
        </p:sp>
        <p:sp>
          <p:nvSpPr>
            <p:cNvPr id="62" name="Rechteck 61"/>
            <p:cNvSpPr/>
            <p:nvPr/>
          </p:nvSpPr>
          <p:spPr>
            <a:xfrm>
              <a:off x="4399576" y="4682450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>
                  <a:solidFill>
                    <a:schemeClr val="tx1"/>
                  </a:solidFill>
                </a:rPr>
                <a:t>Autorisierte stelle </a:t>
              </a:r>
              <a:r>
                <a:rPr lang="de-DE" sz="1400" cap="all" err="1">
                  <a:solidFill>
                    <a:schemeClr val="tx1"/>
                  </a:solidFill>
                </a:rPr>
                <a:t>bayern</a:t>
              </a:r>
              <a:endParaRPr lang="de-DE" sz="1400" cap="all">
                <a:solidFill>
                  <a:schemeClr val="tx1"/>
                </a:solidFill>
              </a:endParaRPr>
            </a:p>
          </p:txBody>
        </p:sp>
        <p:sp>
          <p:nvSpPr>
            <p:cNvPr id="63" name="Rechteck 62"/>
            <p:cNvSpPr/>
            <p:nvPr/>
          </p:nvSpPr>
          <p:spPr>
            <a:xfrm>
              <a:off x="4399576" y="5389095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>
                  <a:solidFill>
                    <a:schemeClr val="tx1"/>
                  </a:solidFill>
                </a:rPr>
                <a:t>Vorhaltende stellen</a:t>
              </a:r>
            </a:p>
          </p:txBody>
        </p:sp>
        <p:cxnSp>
          <p:nvCxnSpPr>
            <p:cNvPr id="38" name="Gewinkelter Verbinder 37"/>
            <p:cNvCxnSpPr>
              <a:stCxn id="49" idx="2"/>
              <a:endCxn id="62" idx="1"/>
            </p:cNvCxnSpPr>
            <p:nvPr/>
          </p:nvCxnSpPr>
          <p:spPr>
            <a:xfrm rot="16200000" flipH="1">
              <a:off x="2887092" y="3313966"/>
              <a:ext cx="2654108" cy="370859"/>
            </a:xfrm>
            <a:prstGeom prst="bentConnector2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winkelter Verbinder 65"/>
            <p:cNvCxnSpPr>
              <a:stCxn id="50" idx="2"/>
              <a:endCxn id="18" idx="1"/>
            </p:cNvCxnSpPr>
            <p:nvPr/>
          </p:nvCxnSpPr>
          <p:spPr>
            <a:xfrm rot="16200000" flipH="1">
              <a:off x="4758652" y="2075386"/>
              <a:ext cx="1117850" cy="421816"/>
            </a:xfrm>
            <a:prstGeom prst="bentConnector2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winkelter Verbinder 68"/>
            <p:cNvCxnSpPr>
              <a:stCxn id="50" idx="2"/>
              <a:endCxn id="60" idx="1"/>
            </p:cNvCxnSpPr>
            <p:nvPr/>
          </p:nvCxnSpPr>
          <p:spPr>
            <a:xfrm rot="5400000">
              <a:off x="3564841" y="2562105"/>
              <a:ext cx="2376565" cy="707093"/>
            </a:xfrm>
            <a:prstGeom prst="bentConnector4">
              <a:avLst>
                <a:gd name="adj1" fmla="val 46970"/>
                <a:gd name="adj2" fmla="val 13233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hteck 75"/>
            <p:cNvSpPr/>
            <p:nvPr/>
          </p:nvSpPr>
          <p:spPr>
            <a:xfrm>
              <a:off x="4399577" y="5991130"/>
              <a:ext cx="268085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err="1">
                  <a:solidFill>
                    <a:schemeClr val="tx1"/>
                  </a:solidFill>
                </a:rPr>
                <a:t>bos</a:t>
              </a:r>
              <a:endParaRPr lang="de-DE" sz="1400" cap="all">
                <a:solidFill>
                  <a:schemeClr val="tx1"/>
                </a:solidFill>
              </a:endParaRPr>
            </a:p>
          </p:txBody>
        </p:sp>
        <p:cxnSp>
          <p:nvCxnSpPr>
            <p:cNvPr id="77" name="Gewinkelter Verbinder 76"/>
            <p:cNvCxnSpPr>
              <a:stCxn id="62" idx="3"/>
              <a:endCxn id="61" idx="3"/>
            </p:cNvCxnSpPr>
            <p:nvPr/>
          </p:nvCxnSpPr>
          <p:spPr>
            <a:xfrm>
              <a:off x="7063576" y="4826450"/>
              <a:ext cx="12700" cy="353322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winkelter Verbinder 83"/>
            <p:cNvCxnSpPr>
              <a:stCxn id="61" idx="1"/>
              <a:endCxn id="76" idx="1"/>
            </p:cNvCxnSpPr>
            <p:nvPr/>
          </p:nvCxnSpPr>
          <p:spPr>
            <a:xfrm rot="10800000" flipH="1" flipV="1">
              <a:off x="4399575" y="5179772"/>
              <a:ext cx="1" cy="955358"/>
            </a:xfrm>
            <a:prstGeom prst="bentConnector3">
              <a:avLst>
                <a:gd name="adj1" fmla="val -228600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Gewinkelter Verbinder 86"/>
            <p:cNvCxnSpPr>
              <a:stCxn id="61" idx="3"/>
              <a:endCxn id="63" idx="3"/>
            </p:cNvCxnSpPr>
            <p:nvPr/>
          </p:nvCxnSpPr>
          <p:spPr>
            <a:xfrm>
              <a:off x="7063576" y="5179772"/>
              <a:ext cx="12700" cy="353323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Rechteckige Legende 98"/>
          <p:cNvSpPr/>
          <p:nvPr/>
        </p:nvSpPr>
        <p:spPr>
          <a:xfrm>
            <a:off x="1703513" y="1541450"/>
            <a:ext cx="1473705" cy="792088"/>
          </a:xfrm>
          <a:prstGeom prst="wedgeRectCallout">
            <a:avLst>
              <a:gd name="adj1" fmla="val 129311"/>
              <a:gd name="adj2" fmla="val 9338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betriebt Digitalfunksystem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stellt Einheitlichkeit sicher</a:t>
            </a:r>
          </a:p>
        </p:txBody>
      </p:sp>
      <p:sp>
        <p:nvSpPr>
          <p:cNvPr id="100" name="Rechteckige Legende 99"/>
          <p:cNvSpPr/>
          <p:nvPr/>
        </p:nvSpPr>
        <p:spPr>
          <a:xfrm>
            <a:off x="8029457" y="2565999"/>
            <a:ext cx="2531039" cy="483609"/>
          </a:xfrm>
          <a:prstGeom prst="wedgeRectCallout">
            <a:avLst>
              <a:gd name="adj1" fmla="val -50843"/>
              <a:gd name="adj2" fmla="val 264833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Budgetverantwortung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bündelt strategische Interessen</a:t>
            </a:r>
          </a:p>
        </p:txBody>
      </p:sp>
      <p:sp>
        <p:nvSpPr>
          <p:cNvPr id="101" name="Rechteckige Legende 100"/>
          <p:cNvSpPr/>
          <p:nvPr/>
        </p:nvSpPr>
        <p:spPr>
          <a:xfrm>
            <a:off x="1596008" y="4637795"/>
            <a:ext cx="2411760" cy="1121871"/>
          </a:xfrm>
          <a:prstGeom prst="wedgeRectCallout">
            <a:avLst>
              <a:gd name="adj1" fmla="val 110736"/>
              <a:gd name="adj2" fmla="val -36458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Kryptomanagement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Taktisch technische Verantwortung</a:t>
            </a:r>
          </a:p>
        </p:txBody>
      </p:sp>
      <p:sp>
        <p:nvSpPr>
          <p:cNvPr id="102" name="Rechteckige Legende 101"/>
          <p:cNvSpPr/>
          <p:nvPr/>
        </p:nvSpPr>
        <p:spPr>
          <a:xfrm>
            <a:off x="8446044" y="3668324"/>
            <a:ext cx="1933924" cy="1121871"/>
          </a:xfrm>
          <a:prstGeom prst="wedgeRectCallout">
            <a:avLst>
              <a:gd name="adj1" fmla="val -74715"/>
              <a:gd name="adj2" fmla="val 81274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Regionales Nutzermanagement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Überblick taktische Lage</a:t>
            </a:r>
          </a:p>
        </p:txBody>
      </p:sp>
      <p:sp>
        <p:nvSpPr>
          <p:cNvPr id="103" name="Rechteckige Legende 102"/>
          <p:cNvSpPr/>
          <p:nvPr/>
        </p:nvSpPr>
        <p:spPr>
          <a:xfrm>
            <a:off x="8519886" y="5198729"/>
            <a:ext cx="2040610" cy="1274272"/>
          </a:xfrm>
          <a:prstGeom prst="wedgeRectCallout">
            <a:avLst>
              <a:gd name="adj1" fmla="val -86925"/>
              <a:gd name="adj2" fmla="val -19638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hält Reserven vor (Funkgeräte, Netzerweiterung)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Werkstätten, Support</a:t>
            </a:r>
          </a:p>
        </p:txBody>
      </p:sp>
    </p:spTree>
    <p:extLst>
      <p:ext uri="{BB962C8B-B14F-4D97-AF65-F5344CB8AC3E}">
        <p14:creationId xmlns:p14="http://schemas.microsoft.com/office/powerpoint/2010/main" val="103225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Funkgespräch</a:t>
            </a:r>
            <a:br>
              <a:rPr lang="de-DE"/>
            </a:br>
            <a:r>
              <a:rPr lang="de-DE"/>
              <a:t>Beispiel 1 mit normalem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91619" y="3666141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3878264" y="2052084"/>
            <a:ext cx="2586037" cy="116637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Florian Pfändhausen 48/1 von Florian Hambach 21/1,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6356350" y="2933244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Hier Florian Pfändhausen 48/1, kommen!</a:t>
            </a:r>
          </a:p>
        </p:txBody>
      </p:sp>
      <p:sp>
        <p:nvSpPr>
          <p:cNvPr id="92" name="Richtungspfeil 91"/>
          <p:cNvSpPr/>
          <p:nvPr/>
        </p:nvSpPr>
        <p:spPr>
          <a:xfrm>
            <a:off x="3878264" y="3651702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Frage, Standort, kommen!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6356350" y="4370160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Ortsausgang Bergrheinfeld, kommen!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9619" y="3348201"/>
            <a:ext cx="1136019" cy="487361"/>
          </a:xfrm>
          <a:prstGeom prst="rect">
            <a:avLst/>
          </a:prstGeom>
        </p:spPr>
      </p:pic>
      <p:sp>
        <p:nvSpPr>
          <p:cNvPr id="94" name="Richtungspfeil 93"/>
          <p:cNvSpPr/>
          <p:nvPr/>
        </p:nvSpPr>
        <p:spPr>
          <a:xfrm>
            <a:off x="3878264" y="4918570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Verstanden, Ende!</a:t>
            </a:r>
          </a:p>
        </p:txBody>
      </p:sp>
    </p:spTree>
    <p:extLst>
      <p:ext uri="{BB962C8B-B14F-4D97-AF65-F5344CB8AC3E}">
        <p14:creationId xmlns:p14="http://schemas.microsoft.com/office/powerpoint/2010/main" val="15782471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Funkgespräch – verkürztes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41</a:t>
            </a:fld>
            <a:endParaRPr lang="de-DE"/>
          </a:p>
        </p:txBody>
      </p:sp>
      <p:grpSp>
        <p:nvGrpSpPr>
          <p:cNvPr id="37" name="Gruppieren 36"/>
          <p:cNvGrpSpPr/>
          <p:nvPr/>
        </p:nvGrpSpPr>
        <p:grpSpPr>
          <a:xfrm>
            <a:off x="4339031" y="1996178"/>
            <a:ext cx="3744000" cy="1620000"/>
            <a:chOff x="898415" y="3128074"/>
            <a:chExt cx="2520000" cy="1620000"/>
          </a:xfrm>
        </p:grpSpPr>
        <p:sp>
          <p:nvSpPr>
            <p:cNvPr id="35" name="Rechteck 34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 und Gespräch</a:t>
              </a:r>
            </a:p>
          </p:txBody>
        </p:sp>
        <p:sp>
          <p:nvSpPr>
            <p:cNvPr id="36" name="Rechteck 35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Gegenstelle&gt; von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&lt;eigener Rufname&gt;, 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&lt;Gesprächsinhalt&gt;, kommen!</a:t>
              </a:r>
            </a:p>
          </p:txBody>
        </p:sp>
      </p:grpSp>
      <p:sp>
        <p:nvSpPr>
          <p:cNvPr id="48" name="Gleichschenkliges Dreieck 47"/>
          <p:cNvSpPr/>
          <p:nvPr/>
        </p:nvSpPr>
        <p:spPr>
          <a:xfrm rot="10800000">
            <a:off x="4339032" y="3722635"/>
            <a:ext cx="3744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21" name="Gruppieren 20"/>
          <p:cNvGrpSpPr/>
          <p:nvPr/>
        </p:nvGrpSpPr>
        <p:grpSpPr>
          <a:xfrm>
            <a:off x="4339031" y="4220265"/>
            <a:ext cx="3744000" cy="1620000"/>
            <a:chOff x="898415" y="3128074"/>
            <a:chExt cx="2520000" cy="1620000"/>
          </a:xfrm>
        </p:grpSpPr>
        <p:sp>
          <p:nvSpPr>
            <p:cNvPr id="22" name="Rechteck 2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Anrufantwort und Gesprächsende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 &lt;Rufname der Gegenstelle&gt;, verstanden, Ende!</a:t>
              </a:r>
            </a:p>
          </p:txBody>
        </p:sp>
      </p:grpSp>
      <p:grpSp>
        <p:nvGrpSpPr>
          <p:cNvPr id="12" name="Gruppieren 11"/>
          <p:cNvGrpSpPr>
            <a:grpSpLocks noChangeAspect="1"/>
          </p:cNvGrpSpPr>
          <p:nvPr/>
        </p:nvGrpSpPr>
        <p:grpSpPr>
          <a:xfrm>
            <a:off x="1784394" y="2588403"/>
            <a:ext cx="1944637" cy="1735141"/>
            <a:chOff x="1584114" y="2138363"/>
            <a:chExt cx="1092411" cy="974725"/>
          </a:xfrm>
        </p:grpSpPr>
        <p:sp>
          <p:nvSpPr>
            <p:cNvPr id="13" name="Rechteck 12"/>
            <p:cNvSpPr/>
            <p:nvPr/>
          </p:nvSpPr>
          <p:spPr>
            <a:xfrm>
              <a:off x="2393950" y="2278055"/>
              <a:ext cx="101600" cy="83503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36000" rtlCol="0" anchor="t"/>
            <a:lstStyle/>
            <a:p>
              <a:pPr algn="ctr"/>
              <a:endParaRPr lang="de-DE" sz="500" b="1">
                <a:solidFill>
                  <a:srgbClr val="C00000"/>
                </a:solidFill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1584114" y="2673350"/>
              <a:ext cx="809836" cy="4397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36000" rtlCol="0" anchor="t"/>
            <a:lstStyle/>
            <a:p>
              <a:pPr algn="ctr"/>
              <a:r>
                <a:rPr lang="de-DE" sz="1200" b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FEUERWEHR</a:t>
              </a:r>
            </a:p>
          </p:txBody>
        </p:sp>
        <p:grpSp>
          <p:nvGrpSpPr>
            <p:cNvPr id="15" name="Gruppieren 14"/>
            <p:cNvGrpSpPr/>
            <p:nvPr/>
          </p:nvGrpSpPr>
          <p:grpSpPr>
            <a:xfrm>
              <a:off x="1631308" y="2778123"/>
              <a:ext cx="715448" cy="334965"/>
              <a:chOff x="1628285" y="2778123"/>
              <a:chExt cx="715448" cy="334965"/>
            </a:xfrm>
          </p:grpSpPr>
          <p:grpSp>
            <p:nvGrpSpPr>
              <p:cNvPr id="20" name="Gruppieren 19"/>
              <p:cNvGrpSpPr/>
              <p:nvPr/>
            </p:nvGrpSpPr>
            <p:grpSpPr>
              <a:xfrm>
                <a:off x="1628285" y="2778125"/>
                <a:ext cx="215900" cy="334963"/>
                <a:chOff x="1411077" y="3210717"/>
                <a:chExt cx="215900" cy="334963"/>
              </a:xfrm>
            </p:grpSpPr>
            <p:sp>
              <p:nvSpPr>
                <p:cNvPr id="62" name="Rechteck 61"/>
                <p:cNvSpPr/>
                <p:nvPr/>
              </p:nvSpPr>
              <p:spPr>
                <a:xfrm>
                  <a:off x="1411077" y="3210717"/>
                  <a:ext cx="215900" cy="33496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800"/>
                </a:p>
              </p:txBody>
            </p:sp>
            <p:grpSp>
              <p:nvGrpSpPr>
                <p:cNvPr id="63" name="Gruppieren 62"/>
                <p:cNvGrpSpPr/>
                <p:nvPr/>
              </p:nvGrpSpPr>
              <p:grpSpPr>
                <a:xfrm>
                  <a:off x="1431925" y="323532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74" name="Rechteck 73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76" name="Rechteck 75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77" name="Rechteck 76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</p:grpSp>
            <p:grpSp>
              <p:nvGrpSpPr>
                <p:cNvPr id="64" name="Gruppieren 63"/>
                <p:cNvGrpSpPr/>
                <p:nvPr/>
              </p:nvGrpSpPr>
              <p:grpSpPr>
                <a:xfrm>
                  <a:off x="1431925" y="331748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70" name="Rechteck 69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71" name="Rechteck 70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72" name="Rechteck 71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73" name="Rechteck 72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</p:grpSp>
            <p:grpSp>
              <p:nvGrpSpPr>
                <p:cNvPr id="65" name="Gruppieren 64"/>
                <p:cNvGrpSpPr/>
                <p:nvPr/>
              </p:nvGrpSpPr>
              <p:grpSpPr>
                <a:xfrm>
                  <a:off x="1431925" y="3399646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66" name="Rechteck 65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68" name="Rechteck 67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69" name="Rechteck 68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</p:grpSp>
          </p:grpSp>
          <p:grpSp>
            <p:nvGrpSpPr>
              <p:cNvPr id="24" name="Gruppieren 23"/>
              <p:cNvGrpSpPr/>
              <p:nvPr/>
            </p:nvGrpSpPr>
            <p:grpSpPr>
              <a:xfrm>
                <a:off x="1878059" y="2778124"/>
                <a:ext cx="215900" cy="334963"/>
                <a:chOff x="1411077" y="3210717"/>
                <a:chExt cx="215900" cy="334963"/>
              </a:xfrm>
            </p:grpSpPr>
            <p:sp>
              <p:nvSpPr>
                <p:cNvPr id="45" name="Rechteck 44"/>
                <p:cNvSpPr/>
                <p:nvPr/>
              </p:nvSpPr>
              <p:spPr>
                <a:xfrm>
                  <a:off x="1411077" y="3210717"/>
                  <a:ext cx="215900" cy="33496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800"/>
                </a:p>
              </p:txBody>
            </p:sp>
            <p:grpSp>
              <p:nvGrpSpPr>
                <p:cNvPr id="46" name="Gruppieren 45"/>
                <p:cNvGrpSpPr/>
                <p:nvPr/>
              </p:nvGrpSpPr>
              <p:grpSpPr>
                <a:xfrm>
                  <a:off x="1431925" y="323532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58" name="Rechteck 57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60" name="Rechteck 59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61" name="Rechteck 60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</p:grpSp>
            <p:grpSp>
              <p:nvGrpSpPr>
                <p:cNvPr id="47" name="Gruppieren 46"/>
                <p:cNvGrpSpPr/>
                <p:nvPr/>
              </p:nvGrpSpPr>
              <p:grpSpPr>
                <a:xfrm>
                  <a:off x="1431925" y="331748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54" name="Rechteck 53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55" name="Rechteck 54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56" name="Rechteck 55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57" name="Rechteck 56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</p:grpSp>
            <p:grpSp>
              <p:nvGrpSpPr>
                <p:cNvPr id="49" name="Gruppieren 48"/>
                <p:cNvGrpSpPr/>
                <p:nvPr/>
              </p:nvGrpSpPr>
              <p:grpSpPr>
                <a:xfrm>
                  <a:off x="1431925" y="3399646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50" name="Rechteck 49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52" name="Rechteck 51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53" name="Rechteck 52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</p:grpSp>
          </p:grpSp>
          <p:grpSp>
            <p:nvGrpSpPr>
              <p:cNvPr id="25" name="Gruppieren 24"/>
              <p:cNvGrpSpPr/>
              <p:nvPr/>
            </p:nvGrpSpPr>
            <p:grpSpPr>
              <a:xfrm>
                <a:off x="2127833" y="2778123"/>
                <a:ext cx="215900" cy="334963"/>
                <a:chOff x="1411077" y="3210717"/>
                <a:chExt cx="215900" cy="334963"/>
              </a:xfrm>
            </p:grpSpPr>
            <p:sp>
              <p:nvSpPr>
                <p:cNvPr id="26" name="Rechteck 25"/>
                <p:cNvSpPr/>
                <p:nvPr/>
              </p:nvSpPr>
              <p:spPr>
                <a:xfrm>
                  <a:off x="1411077" y="3210717"/>
                  <a:ext cx="215900" cy="33496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800"/>
                </a:p>
              </p:txBody>
            </p:sp>
            <p:grpSp>
              <p:nvGrpSpPr>
                <p:cNvPr id="27" name="Gruppieren 26"/>
                <p:cNvGrpSpPr/>
                <p:nvPr/>
              </p:nvGrpSpPr>
              <p:grpSpPr>
                <a:xfrm>
                  <a:off x="1431925" y="323532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41" name="Rechteck 40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42" name="Rechteck 41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44" name="Rechteck 43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</p:grpSp>
            <p:grpSp>
              <p:nvGrpSpPr>
                <p:cNvPr id="28" name="Gruppieren 27"/>
                <p:cNvGrpSpPr/>
                <p:nvPr/>
              </p:nvGrpSpPr>
              <p:grpSpPr>
                <a:xfrm>
                  <a:off x="1431925" y="331748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34" name="Rechteck 33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38" name="Rechteck 37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39" name="Rechteck 38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40" name="Rechteck 39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</p:grpSp>
            <p:grpSp>
              <p:nvGrpSpPr>
                <p:cNvPr id="29" name="Gruppieren 28"/>
                <p:cNvGrpSpPr/>
                <p:nvPr/>
              </p:nvGrpSpPr>
              <p:grpSpPr>
                <a:xfrm>
                  <a:off x="1431925" y="3399646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30" name="Rechteck 29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31" name="Rechteck 30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32" name="Rechteck 31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  <p:sp>
                <p:nvSpPr>
                  <p:cNvPr id="33" name="Rechteck 32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800"/>
                  </a:p>
                </p:txBody>
              </p:sp>
            </p:grpSp>
          </p:grpSp>
        </p:grpSp>
        <p:cxnSp>
          <p:nvCxnSpPr>
            <p:cNvPr id="16" name="Gerade Verbindung 13"/>
            <p:cNvCxnSpPr>
              <a:stCxn id="13" idx="0"/>
            </p:cNvCxnSpPr>
            <p:nvPr/>
          </p:nvCxnSpPr>
          <p:spPr>
            <a:xfrm flipV="1">
              <a:off x="2444750" y="2138363"/>
              <a:ext cx="0" cy="139692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eck 16"/>
            <p:cNvSpPr/>
            <p:nvPr/>
          </p:nvSpPr>
          <p:spPr>
            <a:xfrm>
              <a:off x="2384425" y="2874731"/>
              <a:ext cx="292100" cy="23835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36000" rtlCol="0" anchor="t"/>
            <a:lstStyle/>
            <a:p>
              <a:pPr algn="ctr"/>
              <a:endParaRPr lang="de-DE" sz="500" b="1">
                <a:solidFill>
                  <a:srgbClr val="C00000"/>
                </a:solidFill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2409700" y="2920892"/>
              <a:ext cx="110331" cy="11043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2539999" y="2920892"/>
              <a:ext cx="110331" cy="11043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</p:grpSp>
    </p:spTree>
    <p:extLst>
      <p:ext uri="{BB962C8B-B14F-4D97-AF65-F5344CB8AC3E}">
        <p14:creationId xmlns:p14="http://schemas.microsoft.com/office/powerpoint/2010/main" val="23775058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Funkgespräch</a:t>
            </a:r>
            <a:br>
              <a:rPr lang="de-DE"/>
            </a:br>
            <a:r>
              <a:rPr lang="de-DE"/>
              <a:t>Beispiel 1 mit verkürztem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91619" y="3995921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3878264" y="2558855"/>
            <a:ext cx="2586037" cy="2003827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Florian Pfändhausen 48/1 von Florian Hambach 21/1, Frage, Standort, kommen!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6356349" y="3971252"/>
            <a:ext cx="2586037" cy="145135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Hier Florian Pfändhausen 48/1, Ortsausgang Bergrheinfeld, kommen!</a:t>
            </a:r>
          </a:p>
        </p:txBody>
      </p:sp>
      <p:pic>
        <p:nvPicPr>
          <p:cNvPr id="91" name="Grafik 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9619" y="3348201"/>
            <a:ext cx="1136019" cy="487361"/>
          </a:xfrm>
          <a:prstGeom prst="rect">
            <a:avLst/>
          </a:prstGeom>
        </p:spPr>
      </p:pic>
      <p:sp>
        <p:nvSpPr>
          <p:cNvPr id="92" name="Richtungspfeil 91"/>
          <p:cNvSpPr/>
          <p:nvPr/>
        </p:nvSpPr>
        <p:spPr>
          <a:xfrm>
            <a:off x="3878264" y="4918570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chemeClr val="tx1"/>
                </a:solidFill>
              </a:rPr>
              <a:t>Verstanden, Ende!</a:t>
            </a:r>
          </a:p>
        </p:txBody>
      </p:sp>
    </p:spTree>
    <p:extLst>
      <p:ext uri="{BB962C8B-B14F-4D97-AF65-F5344CB8AC3E}">
        <p14:creationId xmlns:p14="http://schemas.microsoft.com/office/powerpoint/2010/main" val="23413389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Grundsätze für den Sprechfunkverkehr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Strenge Funkdisziplin</a:t>
            </a:r>
          </a:p>
          <a:p>
            <a:r>
              <a:rPr lang="de-DE"/>
              <a:t>Höflichkeitsformeln unterlassen</a:t>
            </a:r>
          </a:p>
          <a:p>
            <a:r>
              <a:rPr lang="de-DE"/>
              <a:t>Deutlich und nicht zu schnell sprechen</a:t>
            </a:r>
          </a:p>
          <a:p>
            <a:r>
              <a:rPr lang="de-DE"/>
              <a:t>Nicht zu laut sprechen</a:t>
            </a:r>
          </a:p>
          <a:p>
            <a:r>
              <a:rPr lang="de-DE"/>
              <a:t>Abkürzungen vermeiden</a:t>
            </a:r>
          </a:p>
          <a:p>
            <a:r>
              <a:rPr lang="de-DE"/>
              <a:t>Zahlen unverwechselbar aussprechen</a:t>
            </a:r>
          </a:p>
          <a:p>
            <a:r>
              <a:rPr lang="de-DE"/>
              <a:t>Personennamen und Amtsbezeichnungen nur in begründeten Fällen nennen</a:t>
            </a:r>
          </a:p>
          <a:p>
            <a:r>
              <a:rPr lang="de-DE"/>
              <a:t>Eigennamen und schwer verständliche Wörter buchstabieren</a:t>
            </a:r>
          </a:p>
          <a:p>
            <a:r>
              <a:rPr lang="de-DE"/>
              <a:t>Teilnehmer mit „Sie“ anreden</a:t>
            </a:r>
          </a:p>
          <a:p>
            <a:r>
              <a:rPr lang="de-DE"/>
              <a:t>Einsatzrelevante Daten eines Auftrags wiederholen</a:t>
            </a:r>
          </a:p>
        </p:txBody>
      </p:sp>
    </p:spTree>
    <p:extLst>
      <p:ext uri="{BB962C8B-B14F-4D97-AF65-F5344CB8AC3E}">
        <p14:creationId xmlns:p14="http://schemas.microsoft.com/office/powerpoint/2010/main" val="477300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Sammelruf</a:t>
            </a:r>
            <a:br>
              <a:rPr lang="de-DE"/>
            </a:br>
            <a:r>
              <a:rPr lang="de-DE"/>
              <a:t>Teil 1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25" name="Gruppieren 24"/>
          <p:cNvGrpSpPr/>
          <p:nvPr/>
        </p:nvGrpSpPr>
        <p:grpSpPr>
          <a:xfrm>
            <a:off x="1774715" y="1739003"/>
            <a:ext cx="2520000" cy="1620000"/>
            <a:chOff x="898415" y="3128074"/>
            <a:chExt cx="2520000" cy="1620000"/>
          </a:xfrm>
        </p:grpSpPr>
        <p:sp>
          <p:nvSpPr>
            <p:cNvPr id="32" name="Rechteck 3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&lt;Eigener Rufname&gt; an alle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[Ankündigung]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1. Gegenstelle&gt;, 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kommen!</a:t>
              </a:r>
            </a:p>
          </p:txBody>
        </p:sp>
      </p:grpSp>
      <p:sp>
        <p:nvSpPr>
          <p:cNvPr id="34" name="Gleichschenkliges Dreieck 33"/>
          <p:cNvSpPr/>
          <p:nvPr/>
        </p:nvSpPr>
        <p:spPr>
          <a:xfrm rot="10800000">
            <a:off x="1774716" y="3465460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5" name="Gleichschenkliges Dreieck 34"/>
          <p:cNvSpPr/>
          <p:nvPr/>
        </p:nvSpPr>
        <p:spPr>
          <a:xfrm rot="5400000">
            <a:off x="3771761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36" name="Gruppieren 35"/>
          <p:cNvGrpSpPr/>
          <p:nvPr/>
        </p:nvGrpSpPr>
        <p:grpSpPr>
          <a:xfrm>
            <a:off x="1774715" y="4166022"/>
            <a:ext cx="2520000" cy="1620000"/>
            <a:chOff x="898415" y="3128074"/>
            <a:chExt cx="2520000" cy="1620000"/>
          </a:xfrm>
        </p:grpSpPr>
        <p:sp>
          <p:nvSpPr>
            <p:cNvPr id="37" name="Rechteck 36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Anrufantwort</a:t>
              </a:r>
            </a:p>
          </p:txBody>
        </p:sp>
        <p:sp>
          <p:nvSpPr>
            <p:cNvPr id="38" name="Rechteck 37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1. Gegenstelle&gt;, kommen!</a:t>
              </a: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4868807" y="4166022"/>
            <a:ext cx="2520000" cy="1620000"/>
            <a:chOff x="898415" y="3128074"/>
            <a:chExt cx="2520000" cy="1620000"/>
          </a:xfrm>
        </p:grpSpPr>
        <p:sp>
          <p:nvSpPr>
            <p:cNvPr id="40" name="Rechteck 39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Anruffortsetzung</a:t>
              </a:r>
            </a:p>
          </p:txBody>
        </p:sp>
        <p:sp>
          <p:nvSpPr>
            <p:cNvPr id="41" name="Rechteck 40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2. Gegenstelle&gt;, kommen!</a:t>
              </a: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7962900" y="4178890"/>
            <a:ext cx="2520000" cy="1620000"/>
            <a:chOff x="898415" y="3128074"/>
            <a:chExt cx="2520000" cy="1620000"/>
          </a:xfrm>
        </p:grpSpPr>
        <p:sp>
          <p:nvSpPr>
            <p:cNvPr id="43" name="Rechteck 42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und so weiter</a:t>
              </a:r>
            </a:p>
          </p:txBody>
        </p:sp>
        <p:sp>
          <p:nvSpPr>
            <p:cNvPr id="44" name="Rechteck 43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2. Gegenstelle&gt;, kommen!</a:t>
              </a:r>
            </a:p>
          </p:txBody>
        </p:sp>
      </p:grpSp>
      <p:sp>
        <p:nvSpPr>
          <p:cNvPr id="45" name="Gleichschenkliges Dreieck 44"/>
          <p:cNvSpPr/>
          <p:nvPr/>
        </p:nvSpPr>
        <p:spPr>
          <a:xfrm rot="5400000">
            <a:off x="6865853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6" name="Gleichschenkliges Dreieck 45"/>
          <p:cNvSpPr/>
          <p:nvPr/>
        </p:nvSpPr>
        <p:spPr>
          <a:xfrm rot="10800000">
            <a:off x="7962900" y="5920834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40047532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Sammelruf</a:t>
            </a:r>
            <a:br>
              <a:rPr lang="de-DE"/>
            </a:br>
            <a:r>
              <a:rPr lang="de-DE"/>
              <a:t>Teil 2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25" name="Gruppieren 24"/>
          <p:cNvGrpSpPr/>
          <p:nvPr/>
        </p:nvGrpSpPr>
        <p:grpSpPr>
          <a:xfrm>
            <a:off x="1774715" y="1739003"/>
            <a:ext cx="2520000" cy="1620000"/>
            <a:chOff x="898415" y="3128074"/>
            <a:chExt cx="2520000" cy="1620000"/>
          </a:xfrm>
        </p:grpSpPr>
        <p:sp>
          <p:nvSpPr>
            <p:cNvPr id="32" name="Rechteck 3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Gespräch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 &lt;Eigener Rufname&gt;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&lt;Gesprächsinhalt&gt;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1. Gegenstelle&gt;, 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kommen!</a:t>
              </a:r>
            </a:p>
          </p:txBody>
        </p:sp>
      </p:grpSp>
      <p:sp>
        <p:nvSpPr>
          <p:cNvPr id="34" name="Gleichschenkliges Dreieck 33"/>
          <p:cNvSpPr/>
          <p:nvPr/>
        </p:nvSpPr>
        <p:spPr>
          <a:xfrm rot="10800000">
            <a:off x="1774716" y="3465460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5" name="Gleichschenkliges Dreieck 34"/>
          <p:cNvSpPr/>
          <p:nvPr/>
        </p:nvSpPr>
        <p:spPr>
          <a:xfrm rot="5400000">
            <a:off x="3771761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36" name="Gruppieren 35"/>
          <p:cNvGrpSpPr/>
          <p:nvPr/>
        </p:nvGrpSpPr>
        <p:grpSpPr>
          <a:xfrm>
            <a:off x="1774715" y="4166022"/>
            <a:ext cx="2520000" cy="1620000"/>
            <a:chOff x="898415" y="3128074"/>
            <a:chExt cx="2520000" cy="1620000"/>
          </a:xfrm>
        </p:grpSpPr>
        <p:sp>
          <p:nvSpPr>
            <p:cNvPr id="37" name="Rechteck 36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Gesprächsende</a:t>
              </a:r>
            </a:p>
          </p:txBody>
        </p:sp>
        <p:sp>
          <p:nvSpPr>
            <p:cNvPr id="38" name="Rechteck 37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tx1"/>
                  </a:solidFill>
                </a:rPr>
                <a:t>1. Gegenstelle: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 Verstanden, Ende!</a:t>
              </a: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4868807" y="4166022"/>
            <a:ext cx="2520000" cy="1620000"/>
            <a:chOff x="898415" y="3128074"/>
            <a:chExt cx="2520000" cy="1620000"/>
          </a:xfrm>
        </p:grpSpPr>
        <p:sp>
          <p:nvSpPr>
            <p:cNvPr id="40" name="Rechteck 39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/>
                <a:t>Fortsetzung Gesprächsende</a:t>
              </a:r>
            </a:p>
          </p:txBody>
        </p:sp>
        <p:sp>
          <p:nvSpPr>
            <p:cNvPr id="41" name="Rechteck 40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2. Gegenstelle&gt;, kommen!</a:t>
              </a: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7962900" y="4178890"/>
            <a:ext cx="2520000" cy="1620000"/>
            <a:chOff x="898415" y="3128074"/>
            <a:chExt cx="2520000" cy="1620000"/>
          </a:xfrm>
        </p:grpSpPr>
        <p:sp>
          <p:nvSpPr>
            <p:cNvPr id="43" name="Rechteck 42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und so weiter</a:t>
              </a:r>
            </a:p>
          </p:txBody>
        </p:sp>
        <p:sp>
          <p:nvSpPr>
            <p:cNvPr id="44" name="Rechteck 43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tx1"/>
                  </a:solidFill>
                </a:rPr>
                <a:t>2. Gegenstelle: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Verstanden, Ende!</a:t>
              </a:r>
            </a:p>
          </p:txBody>
        </p:sp>
      </p:grpSp>
      <p:sp>
        <p:nvSpPr>
          <p:cNvPr id="45" name="Gleichschenkliges Dreieck 44"/>
          <p:cNvSpPr/>
          <p:nvPr/>
        </p:nvSpPr>
        <p:spPr>
          <a:xfrm rot="5400000">
            <a:off x="6865853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30153280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Sammelruf</a:t>
            </a:r>
            <a:br>
              <a:rPr lang="de-DE"/>
            </a:br>
            <a:r>
              <a:rPr lang="de-DE"/>
              <a:t>Beispiel mit normalem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16" name="Richtungspfeil 15"/>
          <p:cNvSpPr/>
          <p:nvPr/>
        </p:nvSpPr>
        <p:spPr>
          <a:xfrm>
            <a:off x="1630363" y="2042732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Einsatzleitung an alle Kräfte an der Einsatzstelle in Pfändhausen – Florian Pfändhausen 48/1,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6096017" y="23023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kommen.</a:t>
            </a:r>
          </a:p>
        </p:txBody>
      </p:sp>
      <p:sp>
        <p:nvSpPr>
          <p:cNvPr id="94" name="Richtungspfeil 93"/>
          <p:cNvSpPr/>
          <p:nvPr/>
        </p:nvSpPr>
        <p:spPr>
          <a:xfrm>
            <a:off x="1630363" y="2615093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Hambach 21/1, kommen!</a:t>
            </a:r>
          </a:p>
        </p:txBody>
      </p:sp>
      <p:sp>
        <p:nvSpPr>
          <p:cNvPr id="95" name="Richtungspfeil 94"/>
          <p:cNvSpPr/>
          <p:nvPr/>
        </p:nvSpPr>
        <p:spPr>
          <a:xfrm flipH="1">
            <a:off x="6096017" y="28912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Hambach 21/1, kommen.</a:t>
            </a:r>
          </a:p>
        </p:txBody>
      </p:sp>
      <p:sp>
        <p:nvSpPr>
          <p:cNvPr id="96" name="Richtungspfeil 95"/>
          <p:cNvSpPr/>
          <p:nvPr/>
        </p:nvSpPr>
        <p:spPr>
          <a:xfrm>
            <a:off x="1630363" y="3187454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Dittelbrunn 40/1, kommen!</a:t>
            </a:r>
          </a:p>
        </p:txBody>
      </p:sp>
      <p:sp>
        <p:nvSpPr>
          <p:cNvPr id="97" name="Richtungspfeil 96"/>
          <p:cNvSpPr/>
          <p:nvPr/>
        </p:nvSpPr>
        <p:spPr>
          <a:xfrm flipH="1">
            <a:off x="6096017" y="34801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Dittelbrunn 40/1, kommen.</a:t>
            </a:r>
          </a:p>
        </p:txBody>
      </p:sp>
      <p:sp>
        <p:nvSpPr>
          <p:cNvPr id="98" name="Richtungspfeil 97"/>
          <p:cNvSpPr/>
          <p:nvPr/>
        </p:nvSpPr>
        <p:spPr>
          <a:xfrm>
            <a:off x="1630363" y="3759815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Einsatzleitung – Versorgung steht ab 10 Uhr  an der Kirche bereit – Florian Pfändhausen 48/1, kommen!</a:t>
            </a:r>
          </a:p>
        </p:txBody>
      </p:sp>
      <p:sp>
        <p:nvSpPr>
          <p:cNvPr id="100" name="Richtungspfeil 99"/>
          <p:cNvSpPr/>
          <p:nvPr/>
        </p:nvSpPr>
        <p:spPr>
          <a:xfrm flipH="1">
            <a:off x="6096017" y="40690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101" name="Richtungspfeil 100"/>
          <p:cNvSpPr/>
          <p:nvPr/>
        </p:nvSpPr>
        <p:spPr>
          <a:xfrm flipH="1">
            <a:off x="6096017" y="46579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102" name="Richtungspfeil 101"/>
          <p:cNvSpPr/>
          <p:nvPr/>
        </p:nvSpPr>
        <p:spPr>
          <a:xfrm flipH="1">
            <a:off x="6096017" y="5246807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103" name="Richtungspfeil 102"/>
          <p:cNvSpPr/>
          <p:nvPr/>
        </p:nvSpPr>
        <p:spPr>
          <a:xfrm>
            <a:off x="1630363" y="433217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Hambach 21/1, kommen!</a:t>
            </a:r>
          </a:p>
        </p:txBody>
      </p:sp>
      <p:sp>
        <p:nvSpPr>
          <p:cNvPr id="104" name="Richtungspfeil 103"/>
          <p:cNvSpPr/>
          <p:nvPr/>
        </p:nvSpPr>
        <p:spPr>
          <a:xfrm>
            <a:off x="1630363" y="4904538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Dittelbrunn 40/1, kommen!</a:t>
            </a:r>
          </a:p>
        </p:txBody>
      </p:sp>
    </p:spTree>
    <p:extLst>
      <p:ext uri="{BB962C8B-B14F-4D97-AF65-F5344CB8AC3E}">
        <p14:creationId xmlns:p14="http://schemas.microsoft.com/office/powerpoint/2010/main" val="29201265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Sammelruf</a:t>
            </a:r>
            <a:br>
              <a:rPr lang="de-DE"/>
            </a:br>
            <a:r>
              <a:rPr lang="de-DE"/>
              <a:t>Beispiel mit verkürztem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16" name="Richtungspfeil 15"/>
          <p:cNvSpPr/>
          <p:nvPr/>
        </p:nvSpPr>
        <p:spPr>
          <a:xfrm>
            <a:off x="1630363" y="2042732"/>
            <a:ext cx="4320000" cy="72904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Einsatzleitung an alle Kräfte an der Einsatzstelle in Pfändhausen – Versorgung steht ab 10 Uhr  an der Kirche bereit - Florian Pfändhausen 48/1,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6096017" y="26071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verstanden, Ende.</a:t>
            </a:r>
          </a:p>
        </p:txBody>
      </p:sp>
      <p:sp>
        <p:nvSpPr>
          <p:cNvPr id="94" name="Richtungspfeil 93"/>
          <p:cNvSpPr/>
          <p:nvPr/>
        </p:nvSpPr>
        <p:spPr>
          <a:xfrm>
            <a:off x="1630363" y="2919893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Hambach 21/1, kommen!</a:t>
            </a:r>
          </a:p>
        </p:txBody>
      </p:sp>
      <p:sp>
        <p:nvSpPr>
          <p:cNvPr id="95" name="Richtungspfeil 94"/>
          <p:cNvSpPr/>
          <p:nvPr/>
        </p:nvSpPr>
        <p:spPr>
          <a:xfrm flipH="1">
            <a:off x="6096017" y="31960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Hambach 21/1, verstanden, Ende.</a:t>
            </a:r>
          </a:p>
        </p:txBody>
      </p:sp>
      <p:sp>
        <p:nvSpPr>
          <p:cNvPr id="96" name="Richtungspfeil 95"/>
          <p:cNvSpPr/>
          <p:nvPr/>
        </p:nvSpPr>
        <p:spPr>
          <a:xfrm>
            <a:off x="1630363" y="3492254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Dittelbrunn 40/1, kommen!</a:t>
            </a:r>
          </a:p>
        </p:txBody>
      </p:sp>
      <p:sp>
        <p:nvSpPr>
          <p:cNvPr id="97" name="Richtungspfeil 96"/>
          <p:cNvSpPr/>
          <p:nvPr/>
        </p:nvSpPr>
        <p:spPr>
          <a:xfrm flipH="1">
            <a:off x="6096017" y="37849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Dittelbrunn 40/1, verstanden, Ende.</a:t>
            </a:r>
          </a:p>
        </p:txBody>
      </p:sp>
    </p:spTree>
    <p:extLst>
      <p:ext uri="{BB962C8B-B14F-4D97-AF65-F5344CB8AC3E}">
        <p14:creationId xmlns:p14="http://schemas.microsoft.com/office/powerpoint/2010/main" val="32566277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Statusmeldungen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8" y="1599604"/>
            <a:ext cx="2812398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Gesendet von 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523233" y="1599604"/>
            <a:ext cx="6059727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Gesendet von Leitstelle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1646426" y="5817517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1646427" y="209908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1646427" y="251056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1646427" y="292204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Abgerundetes Rechteck 20"/>
          <p:cNvSpPr/>
          <p:nvPr/>
        </p:nvSpPr>
        <p:spPr>
          <a:xfrm>
            <a:off x="1646427" y="333352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1646427" y="374500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3" name="Abgerundetes Rechteck 22"/>
          <p:cNvSpPr/>
          <p:nvPr/>
        </p:nvSpPr>
        <p:spPr>
          <a:xfrm>
            <a:off x="1646427" y="415648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4" name="Abgerundetes Rechteck 23"/>
          <p:cNvSpPr/>
          <p:nvPr/>
        </p:nvSpPr>
        <p:spPr>
          <a:xfrm>
            <a:off x="1646427" y="456796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1646427" y="497944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9" name="Abgerundetes Rechteck 28"/>
          <p:cNvSpPr/>
          <p:nvPr/>
        </p:nvSpPr>
        <p:spPr>
          <a:xfrm>
            <a:off x="1646427" y="539092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182368" y="5843629"/>
            <a:ext cx="310636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Priorisierter (dringender) Sprechwunsch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2182369" y="2125200"/>
            <a:ext cx="183370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Einsatzbereit auf Funk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2182368" y="2536680"/>
            <a:ext cx="197951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Einsatzbereit auf Wache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2182369" y="2948160"/>
            <a:ext cx="156959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Einsatzübernahme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2182369" y="3359640"/>
            <a:ext cx="115134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Einsatzort an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2182369" y="3771120"/>
            <a:ext cx="125688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Sprechwunsch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2182369" y="4182600"/>
            <a:ext cx="158998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Nicht einsatzbereit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2182368" y="4594080"/>
            <a:ext cx="14496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Einsatzgebunden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2182369" y="5005560"/>
            <a:ext cx="152176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Bedingt verfügbar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2182369" y="5417040"/>
            <a:ext cx="227645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Quittung / Fremdanmeldung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5049056" y="2101659"/>
            <a:ext cx="683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An alle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5049056" y="2513139"/>
            <a:ext cx="129086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Eigensicherung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5049057" y="2924619"/>
            <a:ext cx="75854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Melden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5049056" y="3336099"/>
            <a:ext cx="7163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Telefon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5049056" y="3747579"/>
            <a:ext cx="9018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Einrücken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5049056" y="4159059"/>
            <a:ext cx="166859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b="1"/>
              <a:t>Sprechaufforderung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5049056" y="4570539"/>
            <a:ext cx="88030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Entlassen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5049056" y="4982019"/>
            <a:ext cx="162166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Sonder-/Wegerecht</a:t>
            </a:r>
          </a:p>
        </p:txBody>
      </p:sp>
      <p:sp>
        <p:nvSpPr>
          <p:cNvPr id="68" name="Textfeld 67"/>
          <p:cNvSpPr txBox="1"/>
          <p:nvPr/>
        </p:nvSpPr>
        <p:spPr>
          <a:xfrm>
            <a:off x="7543800" y="2127771"/>
            <a:ext cx="6703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Positiv</a:t>
            </a:r>
          </a:p>
        </p:txBody>
      </p:sp>
      <p:sp>
        <p:nvSpPr>
          <p:cNvPr id="69" name="Textfeld 68"/>
          <p:cNvSpPr txBox="1"/>
          <p:nvPr/>
        </p:nvSpPr>
        <p:spPr>
          <a:xfrm>
            <a:off x="7543801" y="2539251"/>
            <a:ext cx="90223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Standort?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543800" y="2950731"/>
            <a:ext cx="74071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Negativ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543800" y="3362211"/>
            <a:ext cx="146046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/>
              <a:t>Gerät überprüfen</a:t>
            </a:r>
          </a:p>
        </p:txBody>
      </p:sp>
    </p:spTree>
    <p:extLst>
      <p:ext uri="{BB962C8B-B14F-4D97-AF65-F5344CB8AC3E}">
        <p14:creationId xmlns:p14="http://schemas.microsoft.com/office/powerpoint/2010/main" val="393922037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Meldungen an die Integrierte Leitstelle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1776000" y="1355007"/>
            <a:ext cx="8640000" cy="4923873"/>
          </a:xfrm>
        </p:spPr>
        <p:txBody>
          <a:bodyPr>
            <a:normAutofit lnSpcReduction="10000"/>
          </a:bodyPr>
          <a:lstStyle/>
          <a:p>
            <a:r>
              <a:rPr lang="de-DE"/>
              <a:t>Alarmannahme</a:t>
            </a:r>
          </a:p>
          <a:p>
            <a:r>
              <a:rPr lang="de-DE"/>
              <a:t>Ausrückmeldung</a:t>
            </a:r>
          </a:p>
          <a:p>
            <a:r>
              <a:rPr lang="de-DE"/>
              <a:t>Eintreffmeldung / Lage auf Sicht</a:t>
            </a:r>
          </a:p>
          <a:p>
            <a:r>
              <a:rPr lang="de-DE"/>
              <a:t>Nachforderung</a:t>
            </a:r>
          </a:p>
          <a:p>
            <a:r>
              <a:rPr lang="de-DE"/>
              <a:t>Lagemeldung</a:t>
            </a:r>
          </a:p>
          <a:p>
            <a:r>
              <a:rPr lang="de-DE"/>
              <a:t>Abschlussmeldung / Bereitmeldung</a:t>
            </a:r>
          </a:p>
          <a:p>
            <a:r>
              <a:rPr lang="de-DE"/>
              <a:t>Einrückmeldung</a:t>
            </a:r>
          </a:p>
          <a:p>
            <a:r>
              <a:rPr lang="de-DE"/>
              <a:t>Meldungen bei Übungen und Bewegungsfahrten</a:t>
            </a:r>
          </a:p>
          <a:p>
            <a:endParaRPr lang="de-DE"/>
          </a:p>
          <a:p>
            <a:pPr marL="0" indent="0">
              <a:buNone/>
            </a:pPr>
            <a:r>
              <a:rPr lang="de-DE" b="1"/>
              <a:t>Neu seit Motorola Software Version MR16</a:t>
            </a:r>
          </a:p>
          <a:p>
            <a:pPr lvl="0"/>
            <a:r>
              <a:rPr lang="de-DE">
                <a:solidFill>
                  <a:prstClr val="black"/>
                </a:solidFill>
              </a:rPr>
              <a:t>Position senden: #-Taste gedrückt halten</a:t>
            </a:r>
          </a:p>
          <a:p>
            <a:pPr lvl="0"/>
            <a:r>
              <a:rPr lang="de-DE">
                <a:solidFill>
                  <a:prstClr val="black"/>
                </a:solidFill>
              </a:rPr>
              <a:t>Automatische Positionsübermittlung bei Status 4 und 0, sowie „Hilferuf“ und ausgelöstem „Totmannalarm“</a:t>
            </a:r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9089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Gesetze und Richtlinien – Telekommunikationsgesetz TKG / TTDSG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Grundlage für Frequenzzuteilung</a:t>
            </a:r>
          </a:p>
          <a:p>
            <a:r>
              <a:rPr lang="de-DE"/>
              <a:t>Enthält strafrechtliche Bestimmungen zu</a:t>
            </a:r>
          </a:p>
          <a:p>
            <a:pPr lvl="1"/>
            <a:r>
              <a:rPr lang="de-DE"/>
              <a:t>Verletzung des Fernmeldegeheimnisses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DE"/>
              <a:t>Mitteilung von Nachrichten an Unbeteiligte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DE"/>
              <a:t>Unbefugtes Abhören von Nachrichten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DE"/>
              <a:t>Weitergabe von unbeabsichtigt empfangenen Nachrichten</a:t>
            </a:r>
          </a:p>
          <a:p>
            <a:pPr lvl="1"/>
            <a:r>
              <a:rPr lang="de-DE"/>
              <a:t>Missbrauch von Sendeanlagen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/>
              <a:t>Bei Zuwiderhandlungen: Freiheits- und Geldstrafen</a:t>
            </a:r>
          </a:p>
        </p:txBody>
      </p:sp>
    </p:spTree>
    <p:extLst>
      <p:ext uri="{BB962C8B-B14F-4D97-AF65-F5344CB8AC3E}">
        <p14:creationId xmlns:p14="http://schemas.microsoft.com/office/powerpoint/2010/main" val="21606121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Alarmannahme</a:t>
            </a:r>
            <a:br>
              <a:rPr lang="de-DE"/>
            </a:br>
            <a:r>
              <a:rPr lang="de-DE" sz="1800"/>
              <a:t>Falls das Ausrücken länger als 5 Minuten dauert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407563" y="2478736"/>
            <a:ext cx="432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5" name="Eingekerbter Richtungspfeil 34"/>
          <p:cNvSpPr/>
          <p:nvPr/>
        </p:nvSpPr>
        <p:spPr>
          <a:xfrm>
            <a:off x="5894427" y="2478736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6" name="Eingekerbter Richtungspfeil 35"/>
          <p:cNvSpPr/>
          <p:nvPr/>
        </p:nvSpPr>
        <p:spPr>
          <a:xfrm flipH="1">
            <a:off x="6264688" y="2819552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6508695" y="2819552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39" name="Richtungspfeil 38"/>
          <p:cNvSpPr/>
          <p:nvPr/>
        </p:nvSpPr>
        <p:spPr>
          <a:xfrm>
            <a:off x="1646428" y="3208014"/>
            <a:ext cx="4428000" cy="65035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Alarm angekommen, Zimmerbrand Poststraße 3 in Pfändhausen, rücken in Kürze aus, kommen!</a:t>
            </a:r>
          </a:p>
        </p:txBody>
      </p:sp>
      <p:sp>
        <p:nvSpPr>
          <p:cNvPr id="47" name="Richtungspfeil 46"/>
          <p:cNvSpPr/>
          <p:nvPr/>
        </p:nvSpPr>
        <p:spPr>
          <a:xfrm flipH="1">
            <a:off x="6154959" y="3618249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verstanden.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6264689" y="2556237"/>
            <a:ext cx="2301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28" name="Rechteck 27"/>
          <p:cNvSpPr/>
          <p:nvPr/>
        </p:nvSpPr>
        <p:spPr>
          <a:xfrm>
            <a:off x="1646428" y="5302643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rgbClr val="C00000"/>
                </a:solidFill>
              </a:rPr>
              <a:t>Kann eine Feuerwehr nicht innerhalb von 5 Minuten nach dem Alarm mit Status 3 ausrücken, muss der ILS über Funk oder Telefon „Alarm angekommen“ mitgeteilt werden. </a:t>
            </a:r>
          </a:p>
          <a:p>
            <a:pPr algn="ctr"/>
            <a:r>
              <a:rPr lang="de-DE" sz="1800" b="1">
                <a:solidFill>
                  <a:srgbClr val="C00000"/>
                </a:solidFill>
              </a:rPr>
              <a:t>Telefon: 09721 4753-400 </a:t>
            </a:r>
          </a:p>
        </p:txBody>
      </p:sp>
    </p:spTree>
    <p:extLst>
      <p:ext uri="{BB962C8B-B14F-4D97-AF65-F5344CB8AC3E}">
        <p14:creationId xmlns:p14="http://schemas.microsoft.com/office/powerpoint/2010/main" val="17011816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Ausrückmeldung</a:t>
            </a:r>
            <a:br>
              <a:rPr lang="de-DE"/>
            </a:br>
            <a:r>
              <a:rPr lang="de-DE" sz="1800"/>
              <a:t>Normallfall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407563" y="247873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hteck 16"/>
          <p:cNvSpPr/>
          <p:nvPr/>
        </p:nvSpPr>
        <p:spPr>
          <a:xfrm>
            <a:off x="1646428" y="5004149"/>
            <a:ext cx="8918244" cy="1195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>
                <a:solidFill>
                  <a:srgbClr val="C00000"/>
                </a:solidFill>
              </a:rPr>
              <a:t>Sonderfälle: </a:t>
            </a:r>
          </a:p>
          <a:p>
            <a:pPr marL="285750" indent="-285750">
              <a:buFontTx/>
              <a:buChar char="-"/>
            </a:pPr>
            <a:r>
              <a:rPr lang="de-DE" sz="1800" b="1">
                <a:solidFill>
                  <a:srgbClr val="C00000"/>
                </a:solidFill>
              </a:rPr>
              <a:t>Einsatzort unklar</a:t>
            </a:r>
          </a:p>
          <a:p>
            <a:pPr marL="285750" indent="-285750">
              <a:buFontTx/>
              <a:buChar char="-"/>
            </a:pPr>
            <a:r>
              <a:rPr lang="de-DE" sz="1800" b="1">
                <a:solidFill>
                  <a:srgbClr val="C00000"/>
                </a:solidFill>
              </a:rPr>
              <a:t>Planerische Anzahl der Atemschutzgeräteträger nicht erreicht</a:t>
            </a:r>
          </a:p>
          <a:p>
            <a:r>
              <a:rPr lang="de-DE" sz="1800" b="1">
                <a:solidFill>
                  <a:srgbClr val="C00000"/>
                </a:solidFill>
              </a:rPr>
              <a:t>► siehe nächste Folien </a:t>
            </a:r>
          </a:p>
        </p:txBody>
      </p:sp>
    </p:spTree>
    <p:extLst>
      <p:ext uri="{BB962C8B-B14F-4D97-AF65-F5344CB8AC3E}">
        <p14:creationId xmlns:p14="http://schemas.microsoft.com/office/powerpoint/2010/main" val="8971840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Ausrückmeldung</a:t>
            </a:r>
            <a:br>
              <a:rPr lang="de-DE"/>
            </a:br>
            <a:r>
              <a:rPr lang="de-DE" sz="1800"/>
              <a:t>Fall: Einsatzort unklar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407563" y="247873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36" name="Eingekerbter Richtungspfeil 35"/>
          <p:cNvSpPr/>
          <p:nvPr/>
        </p:nvSpPr>
        <p:spPr>
          <a:xfrm flipH="1">
            <a:off x="6264688" y="2787167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6508696" y="2787167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  <a:endParaRPr lang="de-DE" sz="1000" b="1">
              <a:solidFill>
                <a:schemeClr val="bg1"/>
              </a:solidFill>
            </a:endParaRPr>
          </a:p>
        </p:txBody>
      </p:sp>
      <p:sp>
        <p:nvSpPr>
          <p:cNvPr id="25" name="Richtungspfeil 24"/>
          <p:cNvSpPr/>
          <p:nvPr/>
        </p:nvSpPr>
        <p:spPr>
          <a:xfrm>
            <a:off x="1646428" y="3209329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Frage: Wo ist der Einsatzort, kommen!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5407563" y="4506677"/>
            <a:ext cx="666864" cy="432000"/>
            <a:chOff x="3913941" y="3825706"/>
            <a:chExt cx="666864" cy="432000"/>
          </a:xfrm>
        </p:grpSpPr>
        <p:sp>
          <p:nvSpPr>
            <p:cNvPr id="26" name="Abgerundetes Rechteck 25"/>
            <p:cNvSpPr/>
            <p:nvPr/>
          </p:nvSpPr>
          <p:spPr>
            <a:xfrm>
              <a:off x="3913941" y="382570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7" name="Eingekerbter Richtungspfeil 26"/>
            <p:cNvSpPr/>
            <p:nvPr/>
          </p:nvSpPr>
          <p:spPr>
            <a:xfrm>
              <a:off x="4400805" y="382570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6264689" y="2556237"/>
            <a:ext cx="2301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19" name="Richtungspfeil 47"/>
          <p:cNvSpPr/>
          <p:nvPr/>
        </p:nvSpPr>
        <p:spPr>
          <a:xfrm flipH="1">
            <a:off x="6154959" y="3499683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Zimmerbrand Poststraße 3 in Pfändhausen, kommen!</a:t>
            </a:r>
          </a:p>
        </p:txBody>
      </p:sp>
      <p:sp>
        <p:nvSpPr>
          <p:cNvPr id="20" name="Richtungspfeil 48"/>
          <p:cNvSpPr/>
          <p:nvPr/>
        </p:nvSpPr>
        <p:spPr>
          <a:xfrm>
            <a:off x="1646428" y="3818994"/>
            <a:ext cx="4428000" cy="501491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Zimmerbrand Poststraße 3 in Pfändhausen, verstanden, Ende!</a:t>
            </a:r>
          </a:p>
        </p:txBody>
      </p:sp>
    </p:spTree>
    <p:extLst>
      <p:ext uri="{BB962C8B-B14F-4D97-AF65-F5344CB8AC3E}">
        <p14:creationId xmlns:p14="http://schemas.microsoft.com/office/powerpoint/2010/main" val="186412869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Eintreffmeldung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332001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332001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405955" y="3755561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5405955" y="2161653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6179344" y="2563429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6423352" y="2563429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179345" y="2300114"/>
            <a:ext cx="2301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646428" y="2915487"/>
            <a:ext cx="4428000" cy="713291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Lage auf Sicht Einsatzstelle Poststraße 3: Rauch aus den Fenstern im 1. OG,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6136671" y="3196777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Lage auf Sicht Einsatzstelle Poststraße 3: Rauch aus den Fenstern im 1. OG, verstanden.</a:t>
            </a:r>
            <a:endParaRPr lang="de-DE" sz="1400" strike="sngStrike">
              <a:solidFill>
                <a:srgbClr val="FF000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1592235" y="1845579"/>
            <a:ext cx="9038887" cy="2479534"/>
            <a:chOff x="68234" y="2486987"/>
            <a:chExt cx="9038887" cy="1984429"/>
          </a:xfrm>
        </p:grpSpPr>
        <p:sp>
          <p:nvSpPr>
            <p:cNvPr id="18" name="Textfeld 17"/>
            <p:cNvSpPr txBox="1"/>
            <p:nvPr/>
          </p:nvSpPr>
          <p:spPr>
            <a:xfrm>
              <a:off x="68234" y="2486987"/>
              <a:ext cx="2247731" cy="1926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1200" b="1"/>
                <a:t>Erstes Fahrzeug an der Einsatzstelle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71121" y="2685922"/>
              <a:ext cx="9036000" cy="1785494"/>
            </a:xfrm>
            <a:prstGeom prst="rect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1592235" y="4447031"/>
            <a:ext cx="9038887" cy="893064"/>
            <a:chOff x="68234" y="2486987"/>
            <a:chExt cx="9038887" cy="931703"/>
          </a:xfrm>
        </p:grpSpPr>
        <p:sp>
          <p:nvSpPr>
            <p:cNvPr id="37" name="Textfeld 36"/>
            <p:cNvSpPr txBox="1"/>
            <p:nvPr/>
          </p:nvSpPr>
          <p:spPr>
            <a:xfrm>
              <a:off x="68234" y="2486987"/>
              <a:ext cx="1534907" cy="1926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1200" b="1"/>
                <a:t>Alle weiteren Fahrzeuge</a:t>
              </a:r>
            </a:p>
          </p:txBody>
        </p:sp>
        <p:sp>
          <p:nvSpPr>
            <p:cNvPr id="39" name="Rechteck 38"/>
            <p:cNvSpPr/>
            <p:nvPr/>
          </p:nvSpPr>
          <p:spPr>
            <a:xfrm>
              <a:off x="71121" y="2685922"/>
              <a:ext cx="9036000" cy="732768"/>
            </a:xfrm>
            <a:prstGeom prst="rect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5405955" y="4779976"/>
            <a:ext cx="666864" cy="432000"/>
            <a:chOff x="3883563" y="2478736"/>
            <a:chExt cx="666864" cy="432000"/>
          </a:xfrm>
        </p:grpSpPr>
        <p:sp>
          <p:nvSpPr>
            <p:cNvPr id="41" name="Abgerundetes Rechteck 40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Eingekerbter Richtungspfeil 41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7" name="Rechteck 26"/>
          <p:cNvSpPr/>
          <p:nvPr/>
        </p:nvSpPr>
        <p:spPr>
          <a:xfrm>
            <a:off x="1646428" y="5415194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rgbClr val="C00000"/>
                </a:solidFill>
              </a:rPr>
              <a:t>Bei der Lage auf Sicht schildert man der ILS, was auf den ersten Blick bereits erkennbar ist.</a:t>
            </a:r>
          </a:p>
        </p:txBody>
      </p:sp>
    </p:spTree>
    <p:extLst>
      <p:ext uri="{BB962C8B-B14F-4D97-AF65-F5344CB8AC3E}">
        <p14:creationId xmlns:p14="http://schemas.microsoft.com/office/powerpoint/2010/main" val="228142037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Lagemeldung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5405955" y="2469592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6179344" y="2871368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6423351" y="2871368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179345" y="2608053"/>
            <a:ext cx="2301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646428" y="3223426"/>
            <a:ext cx="4532916" cy="115807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Hier Florian Pfändhausen 48/1, Lage Einsatzstelle Poststraße 3: Feuer unter Kontrolle, keine Personen in Gefahr, Innenangriff mit einem C-Rohr, ein Trupp unter Atemschutz im Einsatz, keine weiteren Kräfte notwendig,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6136671" y="3724172"/>
            <a:ext cx="4428000" cy="102562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Lage Einsatzstelle Poststraße 3: Feuer unter Kontrolle, keine Personen in Gefahr, Innenangriff mit einem C-Rohr, ein Trupp unter Atemschutz im Einsatz, keine weiteren Kräfte notwendig, verstanden.</a:t>
            </a:r>
          </a:p>
        </p:txBody>
      </p:sp>
      <p:sp>
        <p:nvSpPr>
          <p:cNvPr id="6" name="Rechteck 5"/>
          <p:cNvSpPr/>
          <p:nvPr/>
        </p:nvSpPr>
        <p:spPr>
          <a:xfrm>
            <a:off x="1646428" y="5016675"/>
            <a:ext cx="8918244" cy="15226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rgbClr val="C00000"/>
                </a:solidFill>
              </a:rPr>
              <a:t>Die Lagemeldung ist nur durch den Einsatzleiter der Schadenstelle bzw. die örtliche Führungsunterstützung im Auftrag des Einsatzleiters abzugeben. Lagemeldungen sollen kurz, verständlich und prägnant erfolgen.</a:t>
            </a:r>
          </a:p>
          <a:p>
            <a:pPr algn="ctr"/>
            <a:r>
              <a:rPr lang="de-DE" sz="1800" b="1">
                <a:solidFill>
                  <a:srgbClr val="C00000"/>
                </a:solidFill>
              </a:rPr>
              <a:t>Die erste Lagemeldung muss spätestens 5 Minuten nach Eintreffen erfolgen. Im weiteren Einsatzverlauf soll etwa alle 30 Minuten eine Lagemeldung durchgegeben werden.</a:t>
            </a:r>
          </a:p>
        </p:txBody>
      </p:sp>
    </p:spTree>
    <p:extLst>
      <p:ext uri="{BB962C8B-B14F-4D97-AF65-F5344CB8AC3E}">
        <p14:creationId xmlns:p14="http://schemas.microsoft.com/office/powerpoint/2010/main" val="31651481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716024" y="2130552"/>
            <a:ext cx="374904" cy="35702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Lagemeldung</a:t>
            </a:r>
            <a:br>
              <a:rPr lang="de-DE"/>
            </a:br>
            <a:r>
              <a:rPr lang="de-DE"/>
              <a:t>Merkhilfe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716024" y="2130552"/>
            <a:ext cx="873252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1800" b="1">
                <a:solidFill>
                  <a:schemeClr val="bg1"/>
                </a:solidFill>
              </a:rPr>
              <a:t>M</a:t>
            </a:r>
            <a:r>
              <a:rPr lang="de-DE" sz="1800" b="1"/>
              <a:t>	</a:t>
            </a:r>
            <a:r>
              <a:rPr lang="de-DE" sz="1800"/>
              <a:t>Meldender</a:t>
            </a:r>
            <a:endParaRPr lang="de-DE" sz="1800" b="1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1800" b="1">
                <a:solidFill>
                  <a:schemeClr val="bg1"/>
                </a:solidFill>
              </a:rPr>
              <a:t>E</a:t>
            </a:r>
            <a:r>
              <a:rPr lang="de-DE" sz="1800" b="1"/>
              <a:t>	</a:t>
            </a:r>
            <a:r>
              <a:rPr lang="de-DE" sz="1800"/>
              <a:t>Einsatzort</a:t>
            </a:r>
          </a:p>
          <a:p>
            <a:pPr indent="-720000">
              <a:spcBef>
                <a:spcPts val="1200"/>
              </a:spcBef>
              <a:spcAft>
                <a:spcPts val="1200"/>
              </a:spcAft>
            </a:pPr>
            <a:r>
              <a:rPr lang="de-DE" sz="1800" b="1">
                <a:solidFill>
                  <a:schemeClr val="bg1"/>
                </a:solidFill>
              </a:rPr>
              <a:t>L</a:t>
            </a:r>
            <a:r>
              <a:rPr lang="de-DE" sz="1800" b="1"/>
              <a:t>	</a:t>
            </a:r>
            <a:r>
              <a:rPr lang="de-DE" sz="1800"/>
              <a:t>Lageschilderung/-darstellung (Was ist passiert? Unfall- / Schadensmechanismus, 	Anzahl, Lage, Verletzungen der Patienten, besondere Gefahren)</a:t>
            </a:r>
            <a:endParaRPr lang="de-DE" sz="1800" b="1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1800" b="1">
                <a:solidFill>
                  <a:schemeClr val="bg1"/>
                </a:solidFill>
              </a:rPr>
              <a:t>D</a:t>
            </a:r>
            <a:r>
              <a:rPr lang="de-DE" sz="1800" b="1"/>
              <a:t>	</a:t>
            </a:r>
            <a:r>
              <a:rPr lang="de-DE" sz="1800"/>
              <a:t>Durchgeführte Maßnahmen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1800" b="1">
                <a:solidFill>
                  <a:schemeClr val="bg1"/>
                </a:solidFill>
              </a:rPr>
              <a:t>E</a:t>
            </a:r>
            <a:r>
              <a:rPr lang="de-DE" sz="1800" b="1"/>
              <a:t>	</a:t>
            </a:r>
            <a:r>
              <a:rPr lang="de-DE" sz="1800"/>
              <a:t>Eingesetzte Kräfte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1800" b="1">
                <a:solidFill>
                  <a:schemeClr val="bg1"/>
                </a:solidFill>
              </a:rPr>
              <a:t>N</a:t>
            </a:r>
            <a:r>
              <a:rPr lang="de-DE" sz="1800" b="1"/>
              <a:t>	</a:t>
            </a:r>
            <a:r>
              <a:rPr lang="de-DE" sz="1800"/>
              <a:t>Nachforderung von Einsatzkräften</a:t>
            </a:r>
          </a:p>
        </p:txBody>
      </p:sp>
    </p:spTree>
    <p:extLst>
      <p:ext uri="{BB962C8B-B14F-4D97-AF65-F5344CB8AC3E}">
        <p14:creationId xmlns:p14="http://schemas.microsoft.com/office/powerpoint/2010/main" val="28680806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Nachforderung von Einsatzkräften und Material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5405955" y="2469592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6179344" y="2871368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6423351" y="2871368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179345" y="2608053"/>
            <a:ext cx="2301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646428" y="3223426"/>
            <a:ext cx="4428000" cy="909662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Hier Florian Pfändhausen 48/1, alarmieren Sie eine Drehleiter an die Einsatzstelle,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6136671" y="3724172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Drehleiter nachalarmieren, verstanden.</a:t>
            </a:r>
            <a:endParaRPr lang="de-DE" sz="1400" strike="sngStrike">
              <a:solidFill>
                <a:srgbClr val="FF0000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646428" y="5415194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rgbClr val="C00000"/>
                </a:solidFill>
              </a:rPr>
              <a:t>Nachforderungen werden zwischen der ILS und dem Einsatzleiter abgesprochen.</a:t>
            </a:r>
          </a:p>
        </p:txBody>
      </p:sp>
    </p:spTree>
    <p:extLst>
      <p:ext uri="{BB962C8B-B14F-4D97-AF65-F5344CB8AC3E}">
        <p14:creationId xmlns:p14="http://schemas.microsoft.com/office/powerpoint/2010/main" val="30705243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Abschlussmeldung / Bereitmeldung</a:t>
            </a:r>
            <a:br>
              <a:rPr lang="de-DE"/>
            </a:br>
            <a:r>
              <a:rPr lang="de-DE"/>
              <a:t>Einsatzleiter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57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5405955" y="2618146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6179344" y="3019922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6423352" y="3019922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179345" y="2756607"/>
            <a:ext cx="2301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646428" y="3371980"/>
            <a:ext cx="4428000" cy="677772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Hier Florian Pfändhausen 48/1, Nachlöscharbeiten beendet, Einsatzstelle an Polizei übergeben, (nicht) einsatzbereit zurück zum Gerätehaus,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6136671" y="3653270"/>
            <a:ext cx="4428000" cy="79296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Nachlöscharbeiten beendet, Einsatzstelle an Polizei übergeben, (nicht) einsatzbereit zurück zum Gerätehaus, verstanden.</a:t>
            </a:r>
          </a:p>
        </p:txBody>
      </p:sp>
      <p:grpSp>
        <p:nvGrpSpPr>
          <p:cNvPr id="44" name="Gruppieren 43"/>
          <p:cNvGrpSpPr/>
          <p:nvPr/>
        </p:nvGrpSpPr>
        <p:grpSpPr>
          <a:xfrm>
            <a:off x="5405955" y="4294546"/>
            <a:ext cx="666864" cy="432000"/>
            <a:chOff x="3883563" y="2478736"/>
            <a:chExt cx="666864" cy="432000"/>
          </a:xfrm>
        </p:grpSpPr>
        <p:sp>
          <p:nvSpPr>
            <p:cNvPr id="45" name="Abgerundetes Rechteck 44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Eingekerbter Richtungspfeil 45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4269232" y="4294546"/>
            <a:ext cx="666864" cy="432000"/>
            <a:chOff x="3883563" y="2478736"/>
            <a:chExt cx="666864" cy="432000"/>
          </a:xfrm>
        </p:grpSpPr>
        <p:sp>
          <p:nvSpPr>
            <p:cNvPr id="48" name="Abgerundetes Rechteck 47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9" name="Eingekerbter Richtungspfeil 48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5075873" y="4418213"/>
            <a:ext cx="2302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200" b="1"/>
              <a:t>ggf.</a:t>
            </a:r>
          </a:p>
        </p:txBody>
      </p:sp>
    </p:spTree>
    <p:extLst>
      <p:ext uri="{BB962C8B-B14F-4D97-AF65-F5344CB8AC3E}">
        <p14:creationId xmlns:p14="http://schemas.microsoft.com/office/powerpoint/2010/main" val="160711763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Abschlussmeldung / Bereitmeldung</a:t>
            </a:r>
            <a:br>
              <a:rPr lang="de-DE"/>
            </a:br>
            <a:r>
              <a:rPr lang="de-DE"/>
              <a:t>Alle außer Einsatzleiter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58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grpSp>
        <p:nvGrpSpPr>
          <p:cNvPr id="40" name="Gruppieren 39"/>
          <p:cNvGrpSpPr/>
          <p:nvPr/>
        </p:nvGrpSpPr>
        <p:grpSpPr>
          <a:xfrm>
            <a:off x="5405955" y="2629820"/>
            <a:ext cx="666864" cy="432000"/>
            <a:chOff x="3883563" y="2478736"/>
            <a:chExt cx="666864" cy="432000"/>
          </a:xfrm>
        </p:grpSpPr>
        <p:sp>
          <p:nvSpPr>
            <p:cNvPr id="41" name="Abgerundetes Rechteck 40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2" name="Eingekerbter Richtungspfeil 41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4269232" y="2629820"/>
            <a:ext cx="666864" cy="432000"/>
            <a:chOff x="3883563" y="2478736"/>
            <a:chExt cx="666864" cy="432000"/>
          </a:xfrm>
        </p:grpSpPr>
        <p:sp>
          <p:nvSpPr>
            <p:cNvPr id="36" name="Abgerundetes Rechteck 35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8" name="Eingekerbter Richtungspfeil 37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43" name="Textfeld 42"/>
          <p:cNvSpPr txBox="1"/>
          <p:nvPr/>
        </p:nvSpPr>
        <p:spPr>
          <a:xfrm>
            <a:off x="5075873" y="2753487"/>
            <a:ext cx="2302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200" b="1"/>
              <a:t>ggf.</a:t>
            </a:r>
          </a:p>
        </p:txBody>
      </p:sp>
    </p:spTree>
    <p:extLst>
      <p:ext uri="{BB962C8B-B14F-4D97-AF65-F5344CB8AC3E}">
        <p14:creationId xmlns:p14="http://schemas.microsoft.com/office/powerpoint/2010/main" val="15485764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Einrückmeldung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59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5407563" y="2627842"/>
            <a:ext cx="666864" cy="432000"/>
            <a:chOff x="3913941" y="3825706"/>
            <a:chExt cx="666864" cy="432000"/>
          </a:xfrm>
        </p:grpSpPr>
        <p:sp>
          <p:nvSpPr>
            <p:cNvPr id="26" name="Abgerundetes Rechteck 25"/>
            <p:cNvSpPr/>
            <p:nvPr/>
          </p:nvSpPr>
          <p:spPr>
            <a:xfrm>
              <a:off x="3913941" y="382570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7" name="Eingekerbter Richtungspfeil 26"/>
            <p:cNvSpPr/>
            <p:nvPr/>
          </p:nvSpPr>
          <p:spPr>
            <a:xfrm>
              <a:off x="4400805" y="382570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1802542" y="2546090"/>
            <a:ext cx="17302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b="1"/>
              <a:t>Sobald einsatzbereit</a:t>
            </a:r>
          </a:p>
        </p:txBody>
      </p:sp>
    </p:spTree>
    <p:extLst>
      <p:ext uri="{BB962C8B-B14F-4D97-AF65-F5344CB8AC3E}">
        <p14:creationId xmlns:p14="http://schemas.microsoft.com/office/powerpoint/2010/main" val="2998341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Gesetze und Richtlinien – Strafgesetzbuch StGB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spcBef>
                <a:spcPts val="480"/>
              </a:spcBef>
            </a:pPr>
            <a:r>
              <a:rPr lang="de-DE"/>
              <a:t>Verletzung der Vertraulichkeit </a:t>
            </a:r>
            <a:r>
              <a:rPr lang="de-DE" sz="1600"/>
              <a:t>(§ 201)</a:t>
            </a:r>
          </a:p>
          <a:p>
            <a:pPr marL="685800" lvl="1">
              <a:spcBef>
                <a:spcPts val="480"/>
              </a:spcBef>
            </a:pPr>
            <a:r>
              <a:rPr lang="de-DE"/>
              <a:t>z.B. unbefugtes Aufzeichnen von Funksprüchen</a:t>
            </a:r>
          </a:p>
          <a:p>
            <a:pPr marL="285750" indent="-285750">
              <a:spcBef>
                <a:spcPts val="480"/>
              </a:spcBef>
            </a:pPr>
            <a:r>
              <a:rPr lang="de-DE"/>
              <a:t>Verletzung von Privatgeheimnissen </a:t>
            </a:r>
            <a:r>
              <a:rPr lang="de-DE" sz="1600"/>
              <a:t>(§ 203)</a:t>
            </a:r>
          </a:p>
          <a:p>
            <a:pPr marL="685800" lvl="1">
              <a:spcBef>
                <a:spcPts val="480"/>
              </a:spcBef>
            </a:pPr>
            <a:r>
              <a:rPr lang="de-DE"/>
              <a:t>z.B. unbefugte Weitergabe von Geheimnissen des persönlichen Lebens oder Betriebs-/Geschäftsgeheimnissen</a:t>
            </a:r>
          </a:p>
          <a:p>
            <a:pPr marL="285750" indent="-285750">
              <a:spcBef>
                <a:spcPts val="480"/>
              </a:spcBef>
            </a:pPr>
            <a:r>
              <a:rPr lang="de-DE"/>
              <a:t>Vorteilsnahme, Bestechlichkeit, Unterlassen der Diensthandlung </a:t>
            </a:r>
            <a:r>
              <a:rPr lang="de-DE" sz="1600"/>
              <a:t>(§§ 331, 332, 336)</a:t>
            </a:r>
            <a:endParaRPr lang="de-DE"/>
          </a:p>
          <a:p>
            <a:pPr marL="685800" lvl="1">
              <a:spcBef>
                <a:spcPts val="480"/>
              </a:spcBef>
            </a:pPr>
            <a:r>
              <a:rPr lang="de-DE"/>
              <a:t>z.B. Versprechen von Vorteilen für eine Gegenleistung</a:t>
            </a:r>
          </a:p>
          <a:p>
            <a:pPr marL="285750" indent="-285750">
              <a:spcBef>
                <a:spcPts val="480"/>
              </a:spcBef>
            </a:pPr>
            <a:r>
              <a:rPr lang="de-DE"/>
              <a:t>Verletzung von Dienstgeheimnissen </a:t>
            </a:r>
            <a:r>
              <a:rPr lang="de-DE" sz="1600"/>
              <a:t>(§ 353b)</a:t>
            </a:r>
            <a:endParaRPr lang="de-DE"/>
          </a:p>
          <a:p>
            <a:pPr marL="685800" lvl="1">
              <a:spcBef>
                <a:spcPts val="480"/>
              </a:spcBef>
            </a:pPr>
            <a:r>
              <a:rPr lang="de-DE"/>
              <a:t>z.B. Gefährdung von öffentlichen Interessen durch Weitergabe von Mitteilungen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DE"/>
              <a:t>Folgen: Freiheitsstrafen, Aberkennung öffentlicher Ämter</a:t>
            </a:r>
          </a:p>
        </p:txBody>
      </p:sp>
    </p:spTree>
    <p:extLst>
      <p:ext uri="{BB962C8B-B14F-4D97-AF65-F5344CB8AC3E}">
        <p14:creationId xmlns:p14="http://schemas.microsoft.com/office/powerpoint/2010/main" val="26625790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Ausrückmeldung bei Übungen und Bewegungsfahrten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60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332001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332001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sz="1800"/>
              <a:t>Leitstelle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668001" y="2392873"/>
            <a:ext cx="5310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/>
              <a:t>Fall 1: Fahrzeug verlässt den Schutzbereich </a:t>
            </a:r>
            <a:r>
              <a:rPr lang="de-DE" sz="1200" b="1" u="sng"/>
              <a:t>oder</a:t>
            </a:r>
            <a:r>
              <a:rPr lang="de-DE" sz="1200" b="1"/>
              <a:t> ist nicht abkömmlich für Notfälle</a:t>
            </a:r>
          </a:p>
        </p:txBody>
      </p:sp>
      <p:grpSp>
        <p:nvGrpSpPr>
          <p:cNvPr id="32" name="Gruppieren 31"/>
          <p:cNvGrpSpPr/>
          <p:nvPr/>
        </p:nvGrpSpPr>
        <p:grpSpPr>
          <a:xfrm>
            <a:off x="5405955" y="269092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34" name="Eingekerbter Richtungspfeil 48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uppieren 34"/>
          <p:cNvGrpSpPr/>
          <p:nvPr/>
        </p:nvGrpSpPr>
        <p:grpSpPr>
          <a:xfrm>
            <a:off x="5407564" y="4522764"/>
            <a:ext cx="666864" cy="432000"/>
            <a:chOff x="3883563" y="2478736"/>
            <a:chExt cx="666864" cy="432000"/>
          </a:xfrm>
        </p:grpSpPr>
        <p:sp>
          <p:nvSpPr>
            <p:cNvPr id="36" name="Abgerundetes Rechteck 35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7" name="Eingekerbter Richtungspfeil 48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Gerade Verbindung 52"/>
          <p:cNvCxnSpPr/>
          <p:nvPr/>
        </p:nvCxnSpPr>
        <p:spPr>
          <a:xfrm>
            <a:off x="1646427" y="2283007"/>
            <a:ext cx="8936532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1646428" y="4137302"/>
            <a:ext cx="4896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/>
              <a:t>Fall 2: Fahrzeug bleibt im Schutzbereich </a:t>
            </a:r>
            <a:r>
              <a:rPr lang="de-DE" sz="1200" b="1" u="sng"/>
              <a:t>und</a:t>
            </a:r>
            <a:r>
              <a:rPr lang="de-DE" sz="1200" b="1"/>
              <a:t> ist abkömmlich für Notfälle</a:t>
            </a:r>
          </a:p>
        </p:txBody>
      </p:sp>
      <p:cxnSp>
        <p:nvCxnSpPr>
          <p:cNvPr id="42" name="Gerade Verbindung 52"/>
          <p:cNvCxnSpPr/>
          <p:nvPr/>
        </p:nvCxnSpPr>
        <p:spPr>
          <a:xfrm>
            <a:off x="1624854" y="4027436"/>
            <a:ext cx="8936532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1525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38E0FF-A535-CE65-0B7A-7CDD07F28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94CAD-2DB6-FACC-8480-F70F10DEB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4123" y="3130459"/>
            <a:ext cx="3845251" cy="900000"/>
          </a:xfrm>
        </p:spPr>
        <p:txBody>
          <a:bodyPr>
            <a:noAutofit/>
          </a:bodyPr>
          <a:lstStyle/>
          <a:p>
            <a:r>
              <a:rPr lang="de-DE" sz="6600">
                <a:solidFill>
                  <a:schemeClr val="tx1"/>
                </a:solidFill>
                <a:ea typeface="Calibri"/>
                <a:cs typeface="Calibri"/>
              </a:rPr>
              <a:t>Funkübung</a:t>
            </a:r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2DABD8-D41F-9486-D1CC-7469310BA47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de-DE">
                <a:ea typeface="Calibri"/>
                <a:cs typeface="Calibri"/>
              </a:rPr>
              <a:t>Auffrischungsschulung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2CD3474-F98E-B4EA-FF48-7A4A37C4C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5B00-A7CE-4902-9016-80217125AAEB}" type="slidenum">
              <a:rPr lang="de-DE" smtClean="0"/>
              <a:t>61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01CE43-F7D0-EC81-1B50-7D6730E88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</p:spTree>
    <p:extLst>
      <p:ext uri="{BB962C8B-B14F-4D97-AF65-F5344CB8AC3E}">
        <p14:creationId xmlns:p14="http://schemas.microsoft.com/office/powerpoint/2010/main" val="638108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Gesetze und Richtlinien -</a:t>
            </a:r>
            <a:br>
              <a:rPr lang="de-DE"/>
            </a:br>
            <a:r>
              <a:rPr lang="de-DE"/>
              <a:t>BOS-Funkrichtlinie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Berechtigte des BOS-Funks sind:</a:t>
            </a:r>
          </a:p>
          <a:p>
            <a:pPr lvl="1"/>
            <a:r>
              <a:rPr lang="de-DE"/>
              <a:t>Polizei</a:t>
            </a:r>
          </a:p>
          <a:p>
            <a:pPr lvl="1"/>
            <a:r>
              <a:rPr lang="de-DE"/>
              <a:t>Technisches Hilfswerk</a:t>
            </a:r>
          </a:p>
          <a:p>
            <a:pPr lvl="1"/>
            <a:r>
              <a:rPr lang="de-DE"/>
              <a:t>Bundeszollverwaltung</a:t>
            </a:r>
          </a:p>
          <a:p>
            <a:pPr lvl="1"/>
            <a:r>
              <a:rPr lang="de-DE"/>
              <a:t>Feuerwehren (kommunale Feuerwehren, Werkfeuerwehren)</a:t>
            </a:r>
          </a:p>
          <a:p>
            <a:pPr lvl="1"/>
            <a:r>
              <a:rPr lang="de-DE"/>
              <a:t>Katastrophenschutzeinheiten</a:t>
            </a:r>
          </a:p>
          <a:p>
            <a:pPr lvl="1"/>
            <a:r>
              <a:rPr lang="de-DE"/>
              <a:t>Rettungsdienste</a:t>
            </a:r>
          </a:p>
          <a:p>
            <a:pPr lvl="1"/>
            <a:r>
              <a:rPr lang="de-DE"/>
              <a:t>Behörden und Dienststellen mit Sicherheitsaufgaben</a:t>
            </a:r>
          </a:p>
        </p:txBody>
      </p:sp>
    </p:spTree>
    <p:extLst>
      <p:ext uri="{BB962C8B-B14F-4D97-AF65-F5344CB8AC3E}">
        <p14:creationId xmlns:p14="http://schemas.microsoft.com/office/powerpoint/2010/main" val="1182758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Funkrufnamen-Schema (Sprechweise)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8</a:t>
            </a:fld>
            <a:endParaRPr lang="de-DE"/>
          </a:p>
        </p:txBody>
      </p:sp>
      <p:grpSp>
        <p:nvGrpSpPr>
          <p:cNvPr id="37" name="Gruppieren 36"/>
          <p:cNvGrpSpPr/>
          <p:nvPr/>
        </p:nvGrpSpPr>
        <p:grpSpPr>
          <a:xfrm>
            <a:off x="2327017" y="1620001"/>
            <a:ext cx="7537966" cy="4286905"/>
            <a:chOff x="426552" y="2154436"/>
            <a:chExt cx="7537966" cy="4286905"/>
          </a:xfrm>
        </p:grpSpPr>
        <p:sp>
          <p:nvSpPr>
            <p:cNvPr id="5" name="Textfeld 4"/>
            <p:cNvSpPr txBox="1"/>
            <p:nvPr/>
          </p:nvSpPr>
          <p:spPr>
            <a:xfrm>
              <a:off x="3863243" y="2154436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rgbClr val="FF0000"/>
                  </a:solidFill>
                </a:rPr>
                <a:t>Florian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956384" y="2154436"/>
              <a:ext cx="14313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chemeClr val="tx2"/>
                  </a:solidFill>
                </a:rPr>
                <a:t>Pfändhausen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662832" y="215443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chemeClr val="accent4"/>
                  </a:solidFill>
                </a:rPr>
                <a:t>1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996090" y="21544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rgbClr val="00B050"/>
                  </a:solidFill>
                </a:rPr>
                <a:t>48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492853" y="21544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chemeClr val="accent2"/>
                  </a:solidFill>
                </a:rPr>
                <a:t>__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426552" y="2725519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rgbClr val="FF0000"/>
                  </a:solidFill>
                </a:rPr>
                <a:t>Organisations-</a:t>
              </a:r>
            </a:p>
            <a:p>
              <a:r>
                <a:rPr lang="de-DE" sz="1800" b="1" err="1">
                  <a:solidFill>
                    <a:srgbClr val="FF0000"/>
                  </a:solidFill>
                </a:rPr>
                <a:t>kennzeichen</a:t>
              </a:r>
              <a:endParaRPr lang="de-DE" sz="1800" b="1">
                <a:solidFill>
                  <a:srgbClr val="FF0000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26552" y="3492892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chemeClr val="tx2"/>
                  </a:solidFill>
                </a:rPr>
                <a:t>Regionale</a:t>
              </a:r>
            </a:p>
            <a:p>
              <a:r>
                <a:rPr lang="de-DE" sz="1800" b="1">
                  <a:solidFill>
                    <a:schemeClr val="tx2"/>
                  </a:solidFill>
                </a:rPr>
                <a:t>Zuordnung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26552" y="4260265"/>
              <a:ext cx="12754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chemeClr val="accent2"/>
                  </a:solidFill>
                </a:rPr>
                <a:t>Fachdienst-</a:t>
              </a:r>
            </a:p>
            <a:p>
              <a:r>
                <a:rPr lang="de-DE" sz="1800" b="1" err="1">
                  <a:solidFill>
                    <a:schemeClr val="accent2"/>
                  </a:solidFill>
                </a:rPr>
                <a:t>zuordnung</a:t>
              </a:r>
              <a:endParaRPr lang="de-DE" sz="1800" b="1">
                <a:solidFill>
                  <a:schemeClr val="accent2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26552" y="5027638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rgbClr val="00B050"/>
                  </a:solidFill>
                </a:rPr>
                <a:t>Funktions-</a:t>
              </a:r>
            </a:p>
            <a:p>
              <a:r>
                <a:rPr lang="de-DE" sz="1800" b="1" err="1">
                  <a:solidFill>
                    <a:srgbClr val="00B050"/>
                  </a:solidFill>
                </a:rPr>
                <a:t>zuordnung</a:t>
              </a:r>
              <a:endParaRPr lang="de-DE" sz="1800" b="1">
                <a:solidFill>
                  <a:srgbClr val="00B050"/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26552" y="5795010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solidFill>
                    <a:schemeClr val="accent4"/>
                  </a:solidFill>
                </a:rPr>
                <a:t>Ordnungs-</a:t>
              </a:r>
            </a:p>
            <a:p>
              <a:r>
                <a:rPr lang="de-DE" sz="1800" b="1" err="1">
                  <a:solidFill>
                    <a:schemeClr val="accent4"/>
                  </a:solidFill>
                </a:rPr>
                <a:t>kennung</a:t>
              </a:r>
              <a:endParaRPr lang="de-DE" sz="1800" b="1">
                <a:solidFill>
                  <a:schemeClr val="accent4"/>
                </a:solidFill>
              </a:endParaRPr>
            </a:p>
          </p:txBody>
        </p:sp>
        <p:cxnSp>
          <p:nvCxnSpPr>
            <p:cNvPr id="24" name="Gewinkelte Verbindung 23"/>
            <p:cNvCxnSpPr>
              <a:stCxn id="13" idx="3"/>
              <a:endCxn id="5" idx="2"/>
            </p:cNvCxnSpPr>
            <p:nvPr/>
          </p:nvCxnSpPr>
          <p:spPr>
            <a:xfrm flipV="1">
              <a:off x="2442552" y="2523768"/>
              <a:ext cx="1843243" cy="524917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winkelte Verbindung 25"/>
            <p:cNvCxnSpPr>
              <a:stCxn id="14" idx="3"/>
              <a:endCxn id="7" idx="2"/>
            </p:cNvCxnSpPr>
            <p:nvPr/>
          </p:nvCxnSpPr>
          <p:spPr>
            <a:xfrm flipV="1">
              <a:off x="2442552" y="2523768"/>
              <a:ext cx="3229509" cy="1292290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winkelte Verbindung 27"/>
            <p:cNvCxnSpPr>
              <a:stCxn id="15" idx="3"/>
              <a:endCxn id="12" idx="2"/>
            </p:cNvCxnSpPr>
            <p:nvPr/>
          </p:nvCxnSpPr>
          <p:spPr>
            <a:xfrm flipV="1">
              <a:off x="1702029" y="2523768"/>
              <a:ext cx="4998573" cy="2059663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winkelte Verbindung 28"/>
            <p:cNvCxnSpPr>
              <a:stCxn id="16" idx="3"/>
              <a:endCxn id="11" idx="2"/>
            </p:cNvCxnSpPr>
            <p:nvPr/>
          </p:nvCxnSpPr>
          <p:spPr>
            <a:xfrm flipV="1">
              <a:off x="2442552" y="2523768"/>
              <a:ext cx="4762890" cy="2827036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winkelte Verbindung 31"/>
            <p:cNvCxnSpPr>
              <a:stCxn id="17" idx="3"/>
              <a:endCxn id="10" idx="2"/>
            </p:cNvCxnSpPr>
            <p:nvPr/>
          </p:nvCxnSpPr>
          <p:spPr>
            <a:xfrm flipV="1">
              <a:off x="2442552" y="2523768"/>
              <a:ext cx="5371123" cy="3594408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feld 5"/>
          <p:cNvSpPr txBox="1"/>
          <p:nvPr/>
        </p:nvSpPr>
        <p:spPr>
          <a:xfrm>
            <a:off x="4135976" y="5906905"/>
            <a:ext cx="4582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/>
              <a:t>Sprechweise: „Florian Pfändhausen 48-1“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9289144" y="1620000"/>
            <a:ext cx="284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926231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Funkrufnamen-Schema (Sprechweise)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5299261" y="1620000"/>
            <a:ext cx="84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rgbClr val="FF0000"/>
                </a:solidFill>
              </a:rPr>
              <a:t>Florian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319831" y="1620000"/>
            <a:ext cx="143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chemeClr val="tx2"/>
                </a:solidFill>
              </a:rPr>
              <a:t>Pfändhausen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8968223" y="1620000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chemeClr val="accent4"/>
                </a:solidFill>
              </a:rPr>
              <a:t>1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8388565" y="1620000"/>
            <a:ext cx="41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rgbClr val="00B050"/>
                </a:solidFill>
              </a:rPr>
              <a:t>48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885328" y="1620000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chemeClr val="accent2"/>
                </a:solidFill>
              </a:rPr>
              <a:t>__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668001" y="2191083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rgbClr val="FF0000"/>
                </a:solidFill>
              </a:rPr>
              <a:t>Organisationskennzeichen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668001" y="2958456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chemeClr val="tx2"/>
                </a:solidFill>
              </a:rPr>
              <a:t>Regionale Zuordnung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668001" y="3478179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chemeClr val="accent2"/>
                </a:solidFill>
              </a:rPr>
              <a:t>Fachdienstzuordnung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668001" y="4245552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rgbClr val="00B050"/>
                </a:solidFill>
              </a:rPr>
              <a:t>Funktionszuordnung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668001" y="4822424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chemeClr val="accent4"/>
                </a:solidFill>
              </a:rPr>
              <a:t>Ordnungskennung</a:t>
            </a:r>
          </a:p>
        </p:txBody>
      </p:sp>
      <p:cxnSp>
        <p:nvCxnSpPr>
          <p:cNvPr id="24" name="Gewinkelte Verbindung 23"/>
          <p:cNvCxnSpPr>
            <a:stCxn id="13" idx="3"/>
            <a:endCxn id="5" idx="2"/>
          </p:cNvCxnSpPr>
          <p:nvPr/>
        </p:nvCxnSpPr>
        <p:spPr>
          <a:xfrm flipV="1">
            <a:off x="4343018" y="1989333"/>
            <a:ext cx="1378795" cy="386417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winkelte Verbindung 25"/>
          <p:cNvCxnSpPr>
            <a:stCxn id="14" idx="3"/>
            <a:endCxn id="7" idx="2"/>
          </p:cNvCxnSpPr>
          <p:nvPr/>
        </p:nvCxnSpPr>
        <p:spPr>
          <a:xfrm flipV="1">
            <a:off x="4343018" y="1989332"/>
            <a:ext cx="2692491" cy="1153790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winkelte Verbindung 27"/>
          <p:cNvCxnSpPr>
            <a:stCxn id="15" idx="3"/>
            <a:endCxn id="12" idx="2"/>
          </p:cNvCxnSpPr>
          <p:nvPr/>
        </p:nvCxnSpPr>
        <p:spPr>
          <a:xfrm flipV="1">
            <a:off x="4343017" y="1989333"/>
            <a:ext cx="3750060" cy="1673513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Gewinkelte Verbindung 28"/>
          <p:cNvCxnSpPr>
            <a:stCxn id="16" idx="3"/>
            <a:endCxn id="11" idx="2"/>
          </p:cNvCxnSpPr>
          <p:nvPr/>
        </p:nvCxnSpPr>
        <p:spPr>
          <a:xfrm flipV="1">
            <a:off x="4343017" y="1989332"/>
            <a:ext cx="4254900" cy="2440886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>
            <a:stCxn id="17" idx="3"/>
            <a:endCxn id="10" idx="2"/>
          </p:cNvCxnSpPr>
          <p:nvPr/>
        </p:nvCxnSpPr>
        <p:spPr>
          <a:xfrm flipV="1">
            <a:off x="4343018" y="1989332"/>
            <a:ext cx="4776049" cy="3017758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1668000" y="1435334"/>
            <a:ext cx="3870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/>
              <a:t>1. Handfunkgerät im Pfändhausen 48/1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00808" y="5906905"/>
            <a:ext cx="6245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/>
              <a:t>Sprechweise: „Florian Pfändhausen 48-1 Gruppenführer“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1668001" y="5373362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rgbClr val="FFC000"/>
                </a:solidFill>
              </a:rPr>
              <a:t>Nummerierung</a:t>
            </a:r>
          </a:p>
        </p:txBody>
      </p:sp>
      <p:cxnSp>
        <p:nvCxnSpPr>
          <p:cNvPr id="31" name="Gewinkelte Verbindung 30"/>
          <p:cNvCxnSpPr>
            <a:stCxn id="30" idx="3"/>
            <a:endCxn id="33" idx="2"/>
          </p:cNvCxnSpPr>
          <p:nvPr/>
        </p:nvCxnSpPr>
        <p:spPr>
          <a:xfrm flipV="1">
            <a:off x="4343018" y="1989332"/>
            <a:ext cx="5292671" cy="3568696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9484845" y="1620000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>
                <a:solidFill>
                  <a:srgbClr val="FFC000"/>
                </a:solidFill>
              </a:rPr>
              <a:t>1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8736694" y="1620000"/>
            <a:ext cx="284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/>
              <a:t>/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9263420" y="1620000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85876940"/>
      </p:ext>
    </p:extLst>
  </p:cSld>
  <p:clrMapOvr>
    <a:masterClrMapping/>
  </p:clrMapOvr>
</p:sld>
</file>

<file path=ppt/theme/theme1.xml><?xml version="1.0" encoding="utf-8"?>
<a:theme xmlns:a="http://schemas.openxmlformats.org/drawingml/2006/main" name="Kreisbrandinspektion Schweinfur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FV Folienmaster.potx" id="{BD546D73-D4A2-4269-8601-E0C440FC03FC}" vid="{5B1C067C-6A89-44B3-A304-6647E894C35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57694a4-5c8f-4e17-8598-0772a535bfbc">
      <Terms xmlns="http://schemas.microsoft.com/office/infopath/2007/PartnerControls"/>
    </lcf76f155ced4ddcb4097134ff3c332f>
    <TaxCatchAll xmlns="951845c4-a481-4982-b2ff-4e56bc6c5c6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FEE814B457585478992D18C72772147" ma:contentTypeVersion="11" ma:contentTypeDescription="Ein neues Dokument erstellen." ma:contentTypeScope="" ma:versionID="119925c8e4ef1319cb29cac0102c9ded">
  <xsd:schema xmlns:xsd="http://www.w3.org/2001/XMLSchema" xmlns:xs="http://www.w3.org/2001/XMLSchema" xmlns:p="http://schemas.microsoft.com/office/2006/metadata/properties" xmlns:ns2="857694a4-5c8f-4e17-8598-0772a535bfbc" xmlns:ns3="951845c4-a481-4982-b2ff-4e56bc6c5c61" targetNamespace="http://schemas.microsoft.com/office/2006/metadata/properties" ma:root="true" ma:fieldsID="76e214e6c95db6915bff44e8366b1a3f" ns2:_="" ns3:_="">
    <xsd:import namespace="857694a4-5c8f-4e17-8598-0772a535bfbc"/>
    <xsd:import namespace="951845c4-a481-4982-b2ff-4e56bc6c5c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694a4-5c8f-4e17-8598-0772a535bf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a6ea924c-1863-45b2-8116-0fd0c8eac4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1845c4-a481-4982-b2ff-4e56bc6c5c6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99c0c956-57f3-4495-a272-61cef993828e}" ma:internalName="TaxCatchAll" ma:showField="CatchAllData" ma:web="951845c4-a481-4982-b2ff-4e56bc6c5c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2608D4-7C83-4A7B-86A8-B1A98DC9652D}">
  <ds:schemaRefs>
    <ds:schemaRef ds:uri="857694a4-5c8f-4e17-8598-0772a535bfbc"/>
    <ds:schemaRef ds:uri="951845c4-a481-4982-b2ff-4e56bc6c5c61"/>
    <ds:schemaRef ds:uri="be7adf87-a561-4d7f-8e04-d5142484fe27"/>
    <ds:schemaRef ds:uri="d718c509-0807-4e11-9330-4c560a3179a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8B89030-9E5C-4503-A85D-01A3729A0254}">
  <ds:schemaRefs>
    <ds:schemaRef ds:uri="857694a4-5c8f-4e17-8598-0772a535bfbc"/>
    <ds:schemaRef ds:uri="951845c4-a481-4982-b2ff-4e56bc6c5c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9B409DE-C3B6-4053-8E4C-B8ACE52A63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KFV Folienmaster</Template>
  <Application>Microsoft Office PowerPoint</Application>
  <PresentationFormat>Widescreen</PresentationFormat>
  <Slides>61</Slides>
  <Notes>53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Kreisbrandinspektion Schweinfurt</vt:lpstr>
      <vt:lpstr>Auffrischungsschulung</vt:lpstr>
      <vt:lpstr>Inhalt</vt:lpstr>
      <vt:lpstr>Rechtsgrundlagen</vt:lpstr>
      <vt:lpstr>Zuständigkeiten im Digitalfunk der BOS</vt:lpstr>
      <vt:lpstr>Gesetze und Richtlinien – Telekommunikationsgesetz TKG / TTDSG</vt:lpstr>
      <vt:lpstr>Gesetze und Richtlinien – Strafgesetzbuch StGB</vt:lpstr>
      <vt:lpstr>Gesetze und Richtlinien - BOS-Funkrichtlinie </vt:lpstr>
      <vt:lpstr>Funkrufnamen-Schema (Sprechweise)</vt:lpstr>
      <vt:lpstr>Funkrufnamen-Schema (Sprechweise)</vt:lpstr>
      <vt:lpstr>Funkrufnamen-Schema (Sprechweise)</vt:lpstr>
      <vt:lpstr>Grundlagen Tetra</vt:lpstr>
      <vt:lpstr>Was bedeutet Funk?</vt:lpstr>
      <vt:lpstr>Abhörsicherheit</vt:lpstr>
      <vt:lpstr>Bundesweite Erreichbarkeit</vt:lpstr>
      <vt:lpstr>Unterdrückung von Störgeräuschen</vt:lpstr>
      <vt:lpstr>Short Data Service (SDS) Textnachrichten</vt:lpstr>
      <vt:lpstr>Übersicht Frequenzbereiche</vt:lpstr>
      <vt:lpstr>Schwächung</vt:lpstr>
      <vt:lpstr>Übersicht Netzaufbau</vt:lpstr>
      <vt:lpstr>Authentifizierung</vt:lpstr>
      <vt:lpstr>Netzbetrieb (TMO) Gruppenkommunikation</vt:lpstr>
      <vt:lpstr>TMO-Fleetmapping  Bereich ILS-Schweinfurt</vt:lpstr>
      <vt:lpstr>Direktbetrieb (DMO) Gruppenkommunikation</vt:lpstr>
      <vt:lpstr>DMO-Fleetmapping Feuerwehr für ILS-Bereich Schweinfurt</vt:lpstr>
      <vt:lpstr>Nutzung TMO/DMO</vt:lpstr>
      <vt:lpstr>Notruf</vt:lpstr>
      <vt:lpstr>Notruf</vt:lpstr>
      <vt:lpstr>Repeater (nur im DMO-Betrieb verfügbar)</vt:lpstr>
      <vt:lpstr>Gateway</vt:lpstr>
      <vt:lpstr>Fallback</vt:lpstr>
      <vt:lpstr>Funkgerätekunde und Bedienung</vt:lpstr>
      <vt:lpstr>Funkgerätetypen</vt:lpstr>
      <vt:lpstr>Motorola HRT MTP 850</vt:lpstr>
      <vt:lpstr>Motorola HRT MTP 6650</vt:lpstr>
      <vt:lpstr>Motorola MRT MTM 800</vt:lpstr>
      <vt:lpstr>Übersicht der  Favoritenordner</vt:lpstr>
      <vt:lpstr>Grundsätze des Sprechfunkbetriebs</vt:lpstr>
      <vt:lpstr>Warum gibt es Grundsätze beim Funken?</vt:lpstr>
      <vt:lpstr>Funkgespräch – normales Verfahren</vt:lpstr>
      <vt:lpstr>Funkgespräch Beispiel 1 mit normalem Verfahren</vt:lpstr>
      <vt:lpstr>Funkgespräch – verkürztes Verfahren</vt:lpstr>
      <vt:lpstr>Funkgespräch Beispiel 1 mit verkürztem Verfahren</vt:lpstr>
      <vt:lpstr>Grundsätze für den Sprechfunkverkehr</vt:lpstr>
      <vt:lpstr>Sammelruf Teil 1</vt:lpstr>
      <vt:lpstr>Sammelruf Teil 2</vt:lpstr>
      <vt:lpstr>Sammelruf Beispiel mit normalem Verfahren</vt:lpstr>
      <vt:lpstr>Sammelruf Beispiel mit verkürztem Verfahren</vt:lpstr>
      <vt:lpstr>Statusmeldungen</vt:lpstr>
      <vt:lpstr>Meldungen an die Integrierte Leitstelle</vt:lpstr>
      <vt:lpstr>Alarmannahme Falls das Ausrücken länger als 5 Minuten dauert</vt:lpstr>
      <vt:lpstr>Ausrückmeldung Normallfall</vt:lpstr>
      <vt:lpstr>Ausrückmeldung Fall: Einsatzort unklar</vt:lpstr>
      <vt:lpstr>Eintreffmeldung</vt:lpstr>
      <vt:lpstr>Lagemeldung</vt:lpstr>
      <vt:lpstr>Lagemeldung Merkhilfe</vt:lpstr>
      <vt:lpstr>Nachforderung von Einsatzkräften und Material</vt:lpstr>
      <vt:lpstr>Abschlussmeldung / Bereitmeldung Einsatzleiter</vt:lpstr>
      <vt:lpstr>Abschlussmeldung / Bereitmeldung Alle außer Einsatzleiter</vt:lpstr>
      <vt:lpstr>Einrückmeldung</vt:lpstr>
      <vt:lpstr>Ausrückmeldung bei Übungen und Bewegungsfahrten</vt:lpstr>
      <vt:lpstr>Funkübung</vt:lpstr>
    </vt:vector>
  </TitlesOfParts>
  <Company>Kreisbrandinspektion Schweinfurt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Aufgaben des Maschinisten</dc:title>
  <dc:creator>Ralf Weippert</dc:creator>
  <cp:revision>1</cp:revision>
  <dcterms:created xsi:type="dcterms:W3CDTF">2019-11-30T23:04:32Z</dcterms:created>
  <dcterms:modified xsi:type="dcterms:W3CDTF">2025-09-15T18:12:09Z</dcterms:modified>
  <cp:category>Ausbildung Maschinist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0x0101007FEE814B457585478992D18C72772147</vt:lpwstr>
  </property>
  <property fmtid="{D5CDD505-2E9C-101B-9397-08002B2CF9AE}" pid="3" name="Order">
    <vt:r8>7300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MediaServiceImageTags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