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5"/>
  </p:notesMasterIdLst>
  <p:sldIdLst>
    <p:sldId id="341" r:id="rId5"/>
    <p:sldId id="399" r:id="rId6"/>
    <p:sldId id="380" r:id="rId7"/>
    <p:sldId id="381" r:id="rId8"/>
    <p:sldId id="382" r:id="rId9"/>
    <p:sldId id="383" r:id="rId10"/>
    <p:sldId id="384" r:id="rId11"/>
    <p:sldId id="385" r:id="rId12"/>
    <p:sldId id="394" r:id="rId13"/>
    <p:sldId id="412" r:id="rId14"/>
    <p:sldId id="386" r:id="rId15"/>
    <p:sldId id="392" r:id="rId16"/>
    <p:sldId id="397" r:id="rId17"/>
    <p:sldId id="413" r:id="rId18"/>
    <p:sldId id="387" r:id="rId19"/>
    <p:sldId id="388" r:id="rId20"/>
    <p:sldId id="389" r:id="rId21"/>
    <p:sldId id="390" r:id="rId22"/>
    <p:sldId id="414" r:id="rId23"/>
    <p:sldId id="396" r:id="rId24"/>
  </p:sldIdLst>
  <p:sldSz cx="12192000" cy="6858000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E729DC63-C0C3-4251-9208-504636E139E8}">
          <p14:sldIdLst>
            <p14:sldId id="341"/>
            <p14:sldId id="399"/>
            <p14:sldId id="380"/>
            <p14:sldId id="381"/>
            <p14:sldId id="382"/>
            <p14:sldId id="383"/>
            <p14:sldId id="384"/>
            <p14:sldId id="385"/>
            <p14:sldId id="394"/>
            <p14:sldId id="412"/>
            <p14:sldId id="386"/>
            <p14:sldId id="392"/>
            <p14:sldId id="397"/>
            <p14:sldId id="413"/>
            <p14:sldId id="387"/>
            <p14:sldId id="388"/>
            <p14:sldId id="389"/>
            <p14:sldId id="390"/>
            <p14:sldId id="414"/>
            <p14:sldId id="39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A0000"/>
    <a:srgbClr val="FFB3B3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01BFC9-6103-40D2-8E12-9F30F76265A6}" v="11" dt="2025-10-09T19:50:07.527"/>
    <p1510:client id="{D27A63E4-4C86-4DEC-B6B7-18637297FC76}" v="8" dt="2025-10-09T19:14:50.2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8603FDC-E32A-4AB5-989C-0864C3EAD2B8}" styleName="Designformatvorlage 2 - Akz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Dunkle Formatvorlage 1 - Akz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unkle Formatvorlage 1 - Akz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4" autoAdjust="0"/>
    <p:restoredTop sz="81703" autoAdjust="0"/>
  </p:normalViewPr>
  <p:slideViewPr>
    <p:cSldViewPr snapToGrid="0" snapToObjects="1">
      <p:cViewPr varScale="1">
        <p:scale>
          <a:sx n="122" d="100"/>
          <a:sy n="122" d="100"/>
        </p:scale>
        <p:origin x="1632" y="33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yer, Mario" userId="S::mario.bayer@kfvschweinfurt.onmicrosoft.com::e74c0ab9-4c8b-4d13-883f-cdbf2186662d" providerId="AD" clId="Web-{FAF702C3-D12B-A076-DD55-B48A663116C8}"/>
    <pc:docChg chg="addSld modSld modSection">
      <pc:chgData name="Bayer, Mario" userId="S::mario.bayer@kfvschweinfurt.onmicrosoft.com::e74c0ab9-4c8b-4d13-883f-cdbf2186662d" providerId="AD" clId="Web-{FAF702C3-D12B-A076-DD55-B48A663116C8}" dt="2025-05-21T11:34:13.220" v="8" actId="20577"/>
      <pc:docMkLst>
        <pc:docMk/>
      </pc:docMkLst>
      <pc:sldChg chg="addSp modSp new">
        <pc:chgData name="Bayer, Mario" userId="S::mario.bayer@kfvschweinfurt.onmicrosoft.com::e74c0ab9-4c8b-4d13-883f-cdbf2186662d" providerId="AD" clId="Web-{FAF702C3-D12B-A076-DD55-B48A663116C8}" dt="2025-05-21T11:34:13.220" v="8" actId="20577"/>
        <pc:sldMkLst>
          <pc:docMk/>
          <pc:sldMk cId="2940195081" sldId="414"/>
        </pc:sldMkLst>
      </pc:sldChg>
    </pc:docChg>
  </pc:docChgLst>
  <pc:docChgLst>
    <pc:chgData name="Weippert, Ralf" userId="4734ca83-56bf-447c-99ee-e3cf37cf4acd" providerId="ADAL" clId="{51123DF6-C08E-4F8D-B3D6-57833AF568F1}"/>
    <pc:docChg chg="undo custSel addSld delSld modSld modMainMaster modSection modNotesMaster">
      <pc:chgData name="Weippert, Ralf" userId="4734ca83-56bf-447c-99ee-e3cf37cf4acd" providerId="ADAL" clId="{51123DF6-C08E-4F8D-B3D6-57833AF568F1}" dt="2025-10-09T20:00:50.349" v="963" actId="20577"/>
      <pc:docMkLst>
        <pc:docMk/>
      </pc:docMkLst>
      <pc:sldChg chg="addSp delSp modSp mod chgLayout">
        <pc:chgData name="Weippert, Ralf" userId="4734ca83-56bf-447c-99ee-e3cf37cf4acd" providerId="ADAL" clId="{51123DF6-C08E-4F8D-B3D6-57833AF568F1}" dt="2025-10-09T20:00:33.653" v="947" actId="20577"/>
        <pc:sldMkLst>
          <pc:docMk/>
          <pc:sldMk cId="3784371645" sldId="341"/>
        </pc:sldMkLst>
        <pc:spChg chg="mod ord">
          <ac:chgData name="Weippert, Ralf" userId="4734ca83-56bf-447c-99ee-e3cf37cf4acd" providerId="ADAL" clId="{51123DF6-C08E-4F8D-B3D6-57833AF568F1}" dt="2025-10-09T20:00:33.653" v="947" actId="20577"/>
          <ac:spMkLst>
            <pc:docMk/>
            <pc:sldMk cId="3784371645" sldId="341"/>
            <ac:spMk id="2" creationId="{00000000-0000-0000-0000-000000000000}"/>
          </ac:spMkLst>
        </pc:spChg>
        <pc:spChg chg="mod ord">
          <ac:chgData name="Weippert, Ralf" userId="4734ca83-56bf-447c-99ee-e3cf37cf4acd" providerId="ADAL" clId="{51123DF6-C08E-4F8D-B3D6-57833AF568F1}" dt="2025-10-09T19:50:06.174" v="929" actId="700"/>
          <ac:spMkLst>
            <pc:docMk/>
            <pc:sldMk cId="3784371645" sldId="341"/>
            <ac:spMk id="3" creationId="{00000000-0000-0000-0000-000000000000}"/>
          </ac:spMkLst>
        </pc:spChg>
        <pc:spChg chg="del mod">
          <ac:chgData name="Weippert, Ralf" userId="4734ca83-56bf-447c-99ee-e3cf37cf4acd" providerId="ADAL" clId="{51123DF6-C08E-4F8D-B3D6-57833AF568F1}" dt="2025-10-09T19:50:00.732" v="928" actId="478"/>
          <ac:spMkLst>
            <pc:docMk/>
            <pc:sldMk cId="3784371645" sldId="341"/>
            <ac:spMk id="4" creationId="{00000000-0000-0000-0000-000000000000}"/>
          </ac:spMkLst>
        </pc:spChg>
        <pc:spChg chg="add mod ord">
          <ac:chgData name="Weippert, Ralf" userId="4734ca83-56bf-447c-99ee-e3cf37cf4acd" providerId="ADAL" clId="{51123DF6-C08E-4F8D-B3D6-57833AF568F1}" dt="2025-10-09T19:50:07.527" v="931"/>
          <ac:spMkLst>
            <pc:docMk/>
            <pc:sldMk cId="3784371645" sldId="341"/>
            <ac:spMk id="5" creationId="{CFEE746D-8CE6-1438-5FC0-8073FFA1822E}"/>
          </ac:spMkLst>
        </pc:spChg>
      </pc:sldChg>
      <pc:sldChg chg="del">
        <pc:chgData name="Weippert, Ralf" userId="4734ca83-56bf-447c-99ee-e3cf37cf4acd" providerId="ADAL" clId="{51123DF6-C08E-4F8D-B3D6-57833AF568F1}" dt="2025-10-09T18:39:57.070" v="3" actId="47"/>
        <pc:sldMkLst>
          <pc:docMk/>
          <pc:sldMk cId="3464718499" sldId="374"/>
        </pc:sldMkLst>
      </pc:sldChg>
      <pc:sldChg chg="modSp modNotes modNotesTx">
        <pc:chgData name="Weippert, Ralf" userId="4734ca83-56bf-447c-99ee-e3cf37cf4acd" providerId="ADAL" clId="{51123DF6-C08E-4F8D-B3D6-57833AF568F1}" dt="2025-10-09T19:48:38.108" v="917"/>
        <pc:sldMkLst>
          <pc:docMk/>
          <pc:sldMk cId="2160612162" sldId="380"/>
        </pc:sldMkLst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160612162" sldId="380"/>
            <ac:spMk id="1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160612162" sldId="380"/>
            <ac:spMk id="2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160612162" sldId="380"/>
            <ac:spMk id="2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160612162" sldId="380"/>
            <ac:spMk id="2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160612162" sldId="380"/>
            <ac:spMk id="3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160612162" sldId="380"/>
            <ac:spMk id="4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160612162" sldId="380"/>
            <ac:spMk id="4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160612162" sldId="380"/>
            <ac:spMk id="4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160612162" sldId="380"/>
            <ac:spMk id="5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160612162" sldId="380"/>
            <ac:spMk id="55" creationId="{00000000-0000-0000-0000-000000000000}"/>
          </ac:spMkLst>
        </pc:spChg>
      </pc:sldChg>
      <pc:sldChg chg="modSp mod modNotes modNotesTx">
        <pc:chgData name="Weippert, Ralf" userId="4734ca83-56bf-447c-99ee-e3cf37cf4acd" providerId="ADAL" clId="{51123DF6-C08E-4F8D-B3D6-57833AF568F1}" dt="2025-10-09T19:48:38.108" v="917"/>
        <pc:sldMkLst>
          <pc:docMk/>
          <pc:sldMk cId="1480927553" sldId="381"/>
        </pc:sldMkLst>
        <pc:spChg chg="mod">
          <ac:chgData name="Weippert, Ralf" userId="4734ca83-56bf-447c-99ee-e3cf37cf4acd" providerId="ADAL" clId="{51123DF6-C08E-4F8D-B3D6-57833AF568F1}" dt="2025-10-09T19:06:10.545" v="565" actId="20577"/>
          <ac:spMkLst>
            <pc:docMk/>
            <pc:sldMk cId="1480927553" sldId="381"/>
            <ac:spMk id="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1480927553" sldId="381"/>
            <ac:spMk id="57" creationId="{00000000-0000-0000-0000-000000000000}"/>
          </ac:spMkLst>
        </pc:spChg>
        <pc:picChg chg="mod">
          <ac:chgData name="Weippert, Ralf" userId="4734ca83-56bf-447c-99ee-e3cf37cf4acd" providerId="ADAL" clId="{51123DF6-C08E-4F8D-B3D6-57833AF568F1}" dt="2025-10-09T19:48:38.108" v="917"/>
          <ac:picMkLst>
            <pc:docMk/>
            <pc:sldMk cId="1480927553" sldId="381"/>
            <ac:picMk id="1026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19:48:38.108" v="917"/>
        <pc:sldMkLst>
          <pc:docMk/>
          <pc:sldMk cId="1994681659" sldId="382"/>
        </pc:sldMkLst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1994681659" sldId="382"/>
            <ac:spMk id="57" creationId="{00000000-0000-0000-0000-000000000000}"/>
          </ac:spMkLst>
        </pc:spChg>
        <pc:picChg chg="mod">
          <ac:chgData name="Weippert, Ralf" userId="4734ca83-56bf-447c-99ee-e3cf37cf4acd" providerId="ADAL" clId="{51123DF6-C08E-4F8D-B3D6-57833AF568F1}" dt="2025-10-09T19:48:38.108" v="917"/>
          <ac:picMkLst>
            <pc:docMk/>
            <pc:sldMk cId="1994681659" sldId="382"/>
            <ac:picMk id="2050" creationId="{00000000-0000-0000-0000-000000000000}"/>
          </ac:picMkLst>
        </pc:picChg>
        <pc:picChg chg="mod">
          <ac:chgData name="Weippert, Ralf" userId="4734ca83-56bf-447c-99ee-e3cf37cf4acd" providerId="ADAL" clId="{51123DF6-C08E-4F8D-B3D6-57833AF568F1}" dt="2025-10-09T19:48:38.108" v="917"/>
          <ac:picMkLst>
            <pc:docMk/>
            <pc:sldMk cId="1994681659" sldId="382"/>
            <ac:picMk id="2051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19:48:38.108" v="917"/>
        <pc:sldMkLst>
          <pc:docMk/>
          <pc:sldMk cId="238479695" sldId="383"/>
        </pc:sldMkLst>
        <pc:picChg chg="mod">
          <ac:chgData name="Weippert, Ralf" userId="4734ca83-56bf-447c-99ee-e3cf37cf4acd" providerId="ADAL" clId="{51123DF6-C08E-4F8D-B3D6-57833AF568F1}" dt="2025-10-09T19:48:38.108" v="917"/>
          <ac:picMkLst>
            <pc:docMk/>
            <pc:sldMk cId="238479695" sldId="383"/>
            <ac:picMk id="3074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19:48:38.108" v="917"/>
        <pc:sldMkLst>
          <pc:docMk/>
          <pc:sldMk cId="4158390472" sldId="384"/>
        </pc:sldMkLst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4158390472" sldId="384"/>
            <ac:spMk id="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4158390472" sldId="384"/>
            <ac:spMk id="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4158390472" sldId="384"/>
            <ac:spMk id="1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4158390472" sldId="384"/>
            <ac:spMk id="1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4158390472" sldId="384"/>
            <ac:spMk id="1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4158390472" sldId="384"/>
            <ac:spMk id="1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4158390472" sldId="384"/>
            <ac:spMk id="1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4158390472" sldId="384"/>
            <ac:spMk id="1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4158390472" sldId="384"/>
            <ac:spMk id="2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4158390472" sldId="384"/>
            <ac:spMk id="23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19:48:38.108" v="917"/>
        <pc:sldMkLst>
          <pc:docMk/>
          <pc:sldMk cId="1847408153" sldId="385"/>
        </pc:sldMkLst>
        <pc:picChg chg="mod">
          <ac:chgData name="Weippert, Ralf" userId="4734ca83-56bf-447c-99ee-e3cf37cf4acd" providerId="ADAL" clId="{51123DF6-C08E-4F8D-B3D6-57833AF568F1}" dt="2025-10-09T19:48:38.108" v="917"/>
          <ac:picMkLst>
            <pc:docMk/>
            <pc:sldMk cId="1847408153" sldId="385"/>
            <ac:picMk id="5122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19:48:38.108" v="917"/>
        <pc:sldMkLst>
          <pc:docMk/>
          <pc:sldMk cId="3844696477" sldId="386"/>
        </pc:sldMkLst>
        <pc:picChg chg="mod">
          <ac:chgData name="Weippert, Ralf" userId="4734ca83-56bf-447c-99ee-e3cf37cf4acd" providerId="ADAL" clId="{51123DF6-C08E-4F8D-B3D6-57833AF568F1}" dt="2025-10-09T19:48:38.108" v="917"/>
          <ac:picMkLst>
            <pc:docMk/>
            <pc:sldMk cId="3844696477" sldId="386"/>
            <ac:picMk id="6146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19:48:38.108" v="917"/>
        <pc:sldMkLst>
          <pc:docMk/>
          <pc:sldMk cId="3486369578" sldId="387"/>
        </pc:sldMkLst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3486369578" sldId="387"/>
            <ac:spMk id="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3486369578" sldId="387"/>
            <ac:spMk id="7" creationId="{00000000-0000-0000-0000-000000000000}"/>
          </ac:spMkLst>
        </pc:spChg>
        <pc:picChg chg="mod">
          <ac:chgData name="Weippert, Ralf" userId="4734ca83-56bf-447c-99ee-e3cf37cf4acd" providerId="ADAL" clId="{51123DF6-C08E-4F8D-B3D6-57833AF568F1}" dt="2025-10-09T19:48:38.108" v="917"/>
          <ac:picMkLst>
            <pc:docMk/>
            <pc:sldMk cId="3486369578" sldId="387"/>
            <ac:picMk id="7170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19:48:38.108" v="917"/>
        <pc:sldMkLst>
          <pc:docMk/>
          <pc:sldMk cId="1687799397" sldId="388"/>
        </pc:sldMkLst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1687799397" sldId="388"/>
            <ac:spMk id="7" creationId="{00000000-0000-0000-0000-000000000000}"/>
          </ac:spMkLst>
        </pc:spChg>
        <pc:picChg chg="mod">
          <ac:chgData name="Weippert, Ralf" userId="4734ca83-56bf-447c-99ee-e3cf37cf4acd" providerId="ADAL" clId="{51123DF6-C08E-4F8D-B3D6-57833AF568F1}" dt="2025-10-09T19:48:38.108" v="917"/>
          <ac:picMkLst>
            <pc:docMk/>
            <pc:sldMk cId="1687799397" sldId="388"/>
            <ac:picMk id="8194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19:48:38.108" v="917"/>
        <pc:sldMkLst>
          <pc:docMk/>
          <pc:sldMk cId="1818895730" sldId="389"/>
        </pc:sldMkLst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1818895730" sldId="389"/>
            <ac:spMk id="5" creationId="{00000000-0000-0000-0000-000000000000}"/>
          </ac:spMkLst>
        </pc:spChg>
        <pc:picChg chg="mod">
          <ac:chgData name="Weippert, Ralf" userId="4734ca83-56bf-447c-99ee-e3cf37cf4acd" providerId="ADAL" clId="{51123DF6-C08E-4F8D-B3D6-57833AF568F1}" dt="2025-10-09T19:48:38.108" v="917"/>
          <ac:picMkLst>
            <pc:docMk/>
            <pc:sldMk cId="1818895730" sldId="389"/>
            <ac:picMk id="9218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19:48:38.108" v="917"/>
        <pc:sldMkLst>
          <pc:docMk/>
          <pc:sldMk cId="3354231549" sldId="390"/>
        </pc:sldMkLst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3354231549" sldId="390"/>
            <ac:spMk id="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3354231549" sldId="390"/>
            <ac:spMk id="7" creationId="{00000000-0000-0000-0000-000000000000}"/>
          </ac:spMkLst>
        </pc:spChg>
        <pc:picChg chg="mod">
          <ac:chgData name="Weippert, Ralf" userId="4734ca83-56bf-447c-99ee-e3cf37cf4acd" providerId="ADAL" clId="{51123DF6-C08E-4F8D-B3D6-57833AF568F1}" dt="2025-10-09T19:48:38.108" v="917"/>
          <ac:picMkLst>
            <pc:docMk/>
            <pc:sldMk cId="3354231549" sldId="390"/>
            <ac:picMk id="10242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19:48:38.108" v="917"/>
        <pc:sldMkLst>
          <pc:docMk/>
          <pc:sldMk cId="1538562186" sldId="392"/>
        </pc:sldMkLst>
        <pc:picChg chg="mod">
          <ac:chgData name="Weippert, Ralf" userId="4734ca83-56bf-447c-99ee-e3cf37cf4acd" providerId="ADAL" clId="{51123DF6-C08E-4F8D-B3D6-57833AF568F1}" dt="2025-10-09T19:48:38.108" v="917"/>
          <ac:picMkLst>
            <pc:docMk/>
            <pc:sldMk cId="1538562186" sldId="392"/>
            <ac:picMk id="7" creationId="{00000000-0000-0000-0000-000000000000}"/>
          </ac:picMkLst>
        </pc:picChg>
      </pc:sldChg>
      <pc:sldChg chg="modSp modNotes modNotesTx">
        <pc:chgData name="Weippert, Ralf" userId="4734ca83-56bf-447c-99ee-e3cf37cf4acd" providerId="ADAL" clId="{51123DF6-C08E-4F8D-B3D6-57833AF568F1}" dt="2025-10-09T19:48:38.108" v="917"/>
        <pc:sldMkLst>
          <pc:docMk/>
          <pc:sldMk cId="2091388056" sldId="394"/>
        </pc:sldMkLst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091388056" sldId="394"/>
            <ac:spMk id="8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091388056" sldId="394"/>
            <ac:spMk id="8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091388056" sldId="394"/>
            <ac:spMk id="9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091388056" sldId="394"/>
            <ac:spMk id="10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091388056" sldId="394"/>
            <ac:spMk id="10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091388056" sldId="394"/>
            <ac:spMk id="11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091388056" sldId="394"/>
            <ac:spMk id="12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091388056" sldId="394"/>
            <ac:spMk id="12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091388056" sldId="394"/>
            <ac:spMk id="12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091388056" sldId="394"/>
            <ac:spMk id="132" creationId="{00000000-0000-0000-0000-000000000000}"/>
          </ac:spMkLst>
        </pc:spChg>
      </pc:sldChg>
      <pc:sldChg chg="modSp mod">
        <pc:chgData name="Weippert, Ralf" userId="4734ca83-56bf-447c-99ee-e3cf37cf4acd" providerId="ADAL" clId="{51123DF6-C08E-4F8D-B3D6-57833AF568F1}" dt="2025-10-09T18:43:53.510" v="152" actId="20577"/>
        <pc:sldMkLst>
          <pc:docMk/>
          <pc:sldMk cId="942163845" sldId="396"/>
        </pc:sldMkLst>
        <pc:spChg chg="mod">
          <ac:chgData name="Weippert, Ralf" userId="4734ca83-56bf-447c-99ee-e3cf37cf4acd" providerId="ADAL" clId="{51123DF6-C08E-4F8D-B3D6-57833AF568F1}" dt="2025-10-09T18:43:53.510" v="152" actId="20577"/>
          <ac:spMkLst>
            <pc:docMk/>
            <pc:sldMk cId="942163845" sldId="396"/>
            <ac:spMk id="3" creationId="{00000000-0000-0000-0000-000000000000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19:48:38.108" v="917"/>
        <pc:sldMkLst>
          <pc:docMk/>
          <pc:sldMk cId="1858306362" sldId="397"/>
        </pc:sldMkLst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1858306362" sldId="397"/>
            <ac:spMk id="6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1858306362" sldId="397"/>
            <ac:spMk id="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1858306362" sldId="397"/>
            <ac:spMk id="9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1858306362" sldId="397"/>
            <ac:spMk id="1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1858306362" sldId="397"/>
            <ac:spMk id="17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1858306362" sldId="397"/>
            <ac:spMk id="18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1858306362" sldId="397"/>
            <ac:spMk id="2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1858306362" sldId="397"/>
            <ac:spMk id="30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1858306362" sldId="397"/>
            <ac:spMk id="31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1858306362" sldId="397"/>
            <ac:spMk id="32" creationId="{00000000-0000-0000-0000-000000000000}"/>
          </ac:spMkLst>
        </pc:spChg>
      </pc:sldChg>
      <pc:sldChg chg="del">
        <pc:chgData name="Weippert, Ralf" userId="4734ca83-56bf-447c-99ee-e3cf37cf4acd" providerId="ADAL" clId="{51123DF6-C08E-4F8D-B3D6-57833AF568F1}" dt="2025-10-09T18:39:54.597" v="2" actId="47"/>
        <pc:sldMkLst>
          <pc:docMk/>
          <pc:sldMk cId="2098325161" sldId="398"/>
        </pc:sldMkLst>
      </pc:sldChg>
      <pc:sldChg chg="modSp modNotes modNotesTx">
        <pc:chgData name="Weippert, Ralf" userId="4734ca83-56bf-447c-99ee-e3cf37cf4acd" providerId="ADAL" clId="{51123DF6-C08E-4F8D-B3D6-57833AF568F1}" dt="2025-10-09T19:48:38.108" v="917"/>
        <pc:sldMkLst>
          <pc:docMk/>
          <pc:sldMk cId="2831307339" sldId="399"/>
        </pc:sldMkLst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831307339" sldId="399"/>
            <ac:spMk id="10" creationId="{00000000-0000-0000-0000-000000000000}"/>
          </ac:spMkLst>
        </pc:spChg>
        <pc:picChg chg="mod">
          <ac:chgData name="Weippert, Ralf" userId="4734ca83-56bf-447c-99ee-e3cf37cf4acd" providerId="ADAL" clId="{51123DF6-C08E-4F8D-B3D6-57833AF568F1}" dt="2025-10-09T19:48:38.108" v="917"/>
          <ac:picMkLst>
            <pc:docMk/>
            <pc:sldMk cId="2831307339" sldId="399"/>
            <ac:picMk id="12" creationId="{00000000-0000-0000-0000-000000000000}"/>
          </ac:picMkLst>
        </pc:picChg>
        <pc:picChg chg="mod">
          <ac:chgData name="Weippert, Ralf" userId="4734ca83-56bf-447c-99ee-e3cf37cf4acd" providerId="ADAL" clId="{51123DF6-C08E-4F8D-B3D6-57833AF568F1}" dt="2025-10-09T19:48:38.108" v="917"/>
          <ac:picMkLst>
            <pc:docMk/>
            <pc:sldMk cId="2831307339" sldId="399"/>
            <ac:picMk id="13" creationId="{00000000-0000-0000-0000-000000000000}"/>
          </ac:picMkLst>
        </pc:picChg>
        <pc:cxnChg chg="mod">
          <ac:chgData name="Weippert, Ralf" userId="4734ca83-56bf-447c-99ee-e3cf37cf4acd" providerId="ADAL" clId="{51123DF6-C08E-4F8D-B3D6-57833AF568F1}" dt="2025-10-09T19:48:38.108" v="917"/>
          <ac:cxnSpMkLst>
            <pc:docMk/>
            <pc:sldMk cId="2831307339" sldId="399"/>
            <ac:cxnSpMk id="15" creationId="{00000000-0000-0000-0000-000000000000}"/>
          </ac:cxnSpMkLst>
        </pc:cxnChg>
      </pc:sldChg>
      <pc:sldChg chg="del">
        <pc:chgData name="Weippert, Ralf" userId="4734ca83-56bf-447c-99ee-e3cf37cf4acd" providerId="ADAL" clId="{51123DF6-C08E-4F8D-B3D6-57833AF568F1}" dt="2025-10-09T18:40:15.750" v="4" actId="47"/>
        <pc:sldMkLst>
          <pc:docMk/>
          <pc:sldMk cId="2868056448" sldId="400"/>
        </pc:sldMkLst>
      </pc:sldChg>
      <pc:sldChg chg="del">
        <pc:chgData name="Weippert, Ralf" userId="4734ca83-56bf-447c-99ee-e3cf37cf4acd" providerId="ADAL" clId="{51123DF6-C08E-4F8D-B3D6-57833AF568F1}" dt="2025-10-09T18:40:17.613" v="5" actId="47"/>
        <pc:sldMkLst>
          <pc:docMk/>
          <pc:sldMk cId="2323635580" sldId="401"/>
        </pc:sldMkLst>
      </pc:sldChg>
      <pc:sldChg chg="del">
        <pc:chgData name="Weippert, Ralf" userId="4734ca83-56bf-447c-99ee-e3cf37cf4acd" providerId="ADAL" clId="{51123DF6-C08E-4F8D-B3D6-57833AF568F1}" dt="2025-10-09T18:40:19.115" v="6" actId="47"/>
        <pc:sldMkLst>
          <pc:docMk/>
          <pc:sldMk cId="901907870" sldId="402"/>
        </pc:sldMkLst>
      </pc:sldChg>
      <pc:sldChg chg="del">
        <pc:chgData name="Weippert, Ralf" userId="4734ca83-56bf-447c-99ee-e3cf37cf4acd" providerId="ADAL" clId="{51123DF6-C08E-4F8D-B3D6-57833AF568F1}" dt="2025-10-09T18:41:04.451" v="10" actId="47"/>
        <pc:sldMkLst>
          <pc:docMk/>
          <pc:sldMk cId="4133378552" sldId="403"/>
        </pc:sldMkLst>
      </pc:sldChg>
      <pc:sldChg chg="add del">
        <pc:chgData name="Weippert, Ralf" userId="4734ca83-56bf-447c-99ee-e3cf37cf4acd" providerId="ADAL" clId="{51123DF6-C08E-4F8D-B3D6-57833AF568F1}" dt="2025-10-09T18:41:03.332" v="9" actId="47"/>
        <pc:sldMkLst>
          <pc:docMk/>
          <pc:sldMk cId="3771413884" sldId="404"/>
        </pc:sldMkLst>
      </pc:sldChg>
      <pc:sldChg chg="del">
        <pc:chgData name="Weippert, Ralf" userId="4734ca83-56bf-447c-99ee-e3cf37cf4acd" providerId="ADAL" clId="{51123DF6-C08E-4F8D-B3D6-57833AF568F1}" dt="2025-10-09T18:41:14.643" v="11" actId="47"/>
        <pc:sldMkLst>
          <pc:docMk/>
          <pc:sldMk cId="2301946572" sldId="405"/>
        </pc:sldMkLst>
      </pc:sldChg>
      <pc:sldChg chg="del">
        <pc:chgData name="Weippert, Ralf" userId="4734ca83-56bf-447c-99ee-e3cf37cf4acd" providerId="ADAL" clId="{51123DF6-C08E-4F8D-B3D6-57833AF568F1}" dt="2025-10-09T18:41:18.395" v="12" actId="47"/>
        <pc:sldMkLst>
          <pc:docMk/>
          <pc:sldMk cId="1919119938" sldId="406"/>
        </pc:sldMkLst>
      </pc:sldChg>
      <pc:sldChg chg="del">
        <pc:chgData name="Weippert, Ralf" userId="4734ca83-56bf-447c-99ee-e3cf37cf4acd" providerId="ADAL" clId="{51123DF6-C08E-4F8D-B3D6-57833AF568F1}" dt="2025-10-09T18:41:21.067" v="13" actId="47"/>
        <pc:sldMkLst>
          <pc:docMk/>
          <pc:sldMk cId="1838228283" sldId="407"/>
        </pc:sldMkLst>
      </pc:sldChg>
      <pc:sldChg chg="del">
        <pc:chgData name="Weippert, Ralf" userId="4734ca83-56bf-447c-99ee-e3cf37cf4acd" providerId="ADAL" clId="{51123DF6-C08E-4F8D-B3D6-57833AF568F1}" dt="2025-10-09T18:41:22.588" v="14" actId="47"/>
        <pc:sldMkLst>
          <pc:docMk/>
          <pc:sldMk cId="2748967045" sldId="408"/>
        </pc:sldMkLst>
      </pc:sldChg>
      <pc:sldChg chg="del">
        <pc:chgData name="Weippert, Ralf" userId="4734ca83-56bf-447c-99ee-e3cf37cf4acd" providerId="ADAL" clId="{51123DF6-C08E-4F8D-B3D6-57833AF568F1}" dt="2025-10-09T18:41:23.821" v="15" actId="47"/>
        <pc:sldMkLst>
          <pc:docMk/>
          <pc:sldMk cId="4194719568" sldId="409"/>
        </pc:sldMkLst>
      </pc:sldChg>
      <pc:sldChg chg="del">
        <pc:chgData name="Weippert, Ralf" userId="4734ca83-56bf-447c-99ee-e3cf37cf4acd" providerId="ADAL" clId="{51123DF6-C08E-4F8D-B3D6-57833AF568F1}" dt="2025-10-09T18:41:25.152" v="16" actId="47"/>
        <pc:sldMkLst>
          <pc:docMk/>
          <pc:sldMk cId="263389246" sldId="410"/>
        </pc:sldMkLst>
      </pc:sldChg>
      <pc:sldChg chg="del">
        <pc:chgData name="Weippert, Ralf" userId="4734ca83-56bf-447c-99ee-e3cf37cf4acd" providerId="ADAL" clId="{51123DF6-C08E-4F8D-B3D6-57833AF568F1}" dt="2025-10-09T18:41:26.727" v="17" actId="47"/>
        <pc:sldMkLst>
          <pc:docMk/>
          <pc:sldMk cId="666992382" sldId="411"/>
        </pc:sldMkLst>
      </pc:sldChg>
      <pc:sldChg chg="modSp modNotes modNotesTx">
        <pc:chgData name="Weippert, Ralf" userId="4734ca83-56bf-447c-99ee-e3cf37cf4acd" providerId="ADAL" clId="{51123DF6-C08E-4F8D-B3D6-57833AF568F1}" dt="2025-10-09T19:48:38.108" v="917"/>
        <pc:sldMkLst>
          <pc:docMk/>
          <pc:sldMk cId="2114485764" sldId="412"/>
        </pc:sldMkLst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114485764" sldId="412"/>
            <ac:spMk id="7" creationId="{5F1FCA9A-E3B5-438B-B7B8-AD85455F65E9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114485764" sldId="412"/>
            <ac:spMk id="8" creationId="{36CD81B6-B4F8-471A-9B9F-C1BDFEE7439F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114485764" sldId="412"/>
            <ac:spMk id="9" creationId="{6DF9CD43-7A8F-49DA-AB36-D86AEB11E022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114485764" sldId="412"/>
            <ac:spMk id="10" creationId="{E2977D12-5084-4D2A-A64C-B5DCC7A85607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114485764" sldId="412"/>
            <ac:spMk id="11" creationId="{CC677307-201F-4147-828B-6E1D45326158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114485764" sldId="412"/>
            <ac:spMk id="12" creationId="{8572D64B-96D6-495D-A3EA-715E416BEDBC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114485764" sldId="412"/>
            <ac:spMk id="30" creationId="{0EDB5395-1255-4FD1-A82F-6C8F55BA924B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114485764" sldId="412"/>
            <ac:spMk id="31" creationId="{5BF0CE6C-6D4E-46EC-BAFE-69A297A0116A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114485764" sldId="412"/>
            <ac:spMk id="32" creationId="{610D39C3-C368-4F5C-8B28-829D8B4E1577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2114485764" sldId="412"/>
            <ac:spMk id="33" creationId="{63215C57-DE51-4AA4-A558-49CE8F673F14}"/>
          </ac:spMkLst>
        </pc:spChg>
      </pc:sldChg>
      <pc:sldChg chg="modSp modNotes modNotesTx">
        <pc:chgData name="Weippert, Ralf" userId="4734ca83-56bf-447c-99ee-e3cf37cf4acd" providerId="ADAL" clId="{51123DF6-C08E-4F8D-B3D6-57833AF568F1}" dt="2025-10-09T19:48:38.108" v="917"/>
        <pc:sldMkLst>
          <pc:docMk/>
          <pc:sldMk cId="3491328362" sldId="413"/>
        </pc:sldMkLst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3491328362" sldId="413"/>
            <ac:spMk id="5" creationId="{788FA812-02F3-4714-B068-8898B2C666F8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3491328362" sldId="413"/>
            <ac:spMk id="7" creationId="{49A57025-AC09-488E-A881-ED04EAEEBD36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3491328362" sldId="413"/>
            <ac:spMk id="34" creationId="{9D323D3B-32D3-4550-8A1E-20653521BEAB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3491328362" sldId="413"/>
            <ac:spMk id="35" creationId="{E2DC3CBB-C1E8-4AC1-8C31-E625BA4AB068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3491328362" sldId="413"/>
            <ac:spMk id="36" creationId="{E156B0BB-6CC4-4D32-BEF1-9AC4BD8B056B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3491328362" sldId="413"/>
            <ac:spMk id="37" creationId="{C2875205-93E6-4AB9-9730-236C3D83375A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k cId="3491328362" sldId="413"/>
            <ac:spMk id="38" creationId="{5FF24919-275B-4818-B8F7-B685E27F07AF}"/>
          </ac:spMkLst>
        </pc:spChg>
        <pc:grpChg chg="mod">
          <ac:chgData name="Weippert, Ralf" userId="4734ca83-56bf-447c-99ee-e3cf37cf4acd" providerId="ADAL" clId="{51123DF6-C08E-4F8D-B3D6-57833AF568F1}" dt="2025-10-09T19:48:38.108" v="917"/>
          <ac:grpSpMkLst>
            <pc:docMk/>
            <pc:sldMk cId="3491328362" sldId="413"/>
            <ac:grpSpMk id="15" creationId="{0919319E-7969-423F-8F53-FDC42728AEB3}"/>
          </ac:grpSpMkLst>
        </pc:grpChg>
        <pc:grpChg chg="mod">
          <ac:chgData name="Weippert, Ralf" userId="4734ca83-56bf-447c-99ee-e3cf37cf4acd" providerId="ADAL" clId="{51123DF6-C08E-4F8D-B3D6-57833AF568F1}" dt="2025-10-09T19:48:38.108" v="917"/>
          <ac:grpSpMkLst>
            <pc:docMk/>
            <pc:sldMk cId="3491328362" sldId="413"/>
            <ac:grpSpMk id="39" creationId="{9BAA115B-0407-4C4D-941A-0D6CE4561296}"/>
          </ac:grpSpMkLst>
        </pc:grpChg>
        <pc:grpChg chg="mod">
          <ac:chgData name="Weippert, Ralf" userId="4734ca83-56bf-447c-99ee-e3cf37cf4acd" providerId="ADAL" clId="{51123DF6-C08E-4F8D-B3D6-57833AF568F1}" dt="2025-10-09T19:48:38.108" v="917"/>
          <ac:grpSpMkLst>
            <pc:docMk/>
            <pc:sldMk cId="3491328362" sldId="413"/>
            <ac:grpSpMk id="40" creationId="{D53C1200-AC73-4649-A52D-4475192D9B3D}"/>
          </ac:grpSpMkLst>
        </pc:grpChg>
      </pc:sldChg>
      <pc:sldChg chg="addSp modSp mod modNotes modNotesTx">
        <pc:chgData name="Weippert, Ralf" userId="4734ca83-56bf-447c-99ee-e3cf37cf4acd" providerId="ADAL" clId="{51123DF6-C08E-4F8D-B3D6-57833AF568F1}" dt="2025-10-09T19:48:38.108" v="917"/>
        <pc:sldMkLst>
          <pc:docMk/>
          <pc:sldMk cId="2940195081" sldId="414"/>
        </pc:sldMkLst>
        <pc:spChg chg="mod">
          <ac:chgData name="Weippert, Ralf" userId="4734ca83-56bf-447c-99ee-e3cf37cf4acd" providerId="ADAL" clId="{51123DF6-C08E-4F8D-B3D6-57833AF568F1}" dt="2025-10-09T19:03:02.624" v="540" actId="20577"/>
          <ac:spMkLst>
            <pc:docMk/>
            <pc:sldMk cId="2940195081" sldId="414"/>
            <ac:spMk id="2" creationId="{5082407E-EDAA-155D-1791-CE3EA8BE8D70}"/>
          </ac:spMkLst>
        </pc:spChg>
        <pc:spChg chg="add mod">
          <ac:chgData name="Weippert, Ralf" userId="4734ca83-56bf-447c-99ee-e3cf37cf4acd" providerId="ADAL" clId="{51123DF6-C08E-4F8D-B3D6-57833AF568F1}" dt="2025-10-09T19:48:38.108" v="917"/>
          <ac:spMkLst>
            <pc:docMk/>
            <pc:sldMk cId="2940195081" sldId="414"/>
            <ac:spMk id="6" creationId="{A8187E6E-7075-EBD8-CB25-E237DEB59EEF}"/>
          </ac:spMkLst>
        </pc:spChg>
        <pc:picChg chg="mod modCrop">
          <ac:chgData name="Weippert, Ralf" userId="4734ca83-56bf-447c-99ee-e3cf37cf4acd" providerId="ADAL" clId="{51123DF6-C08E-4F8D-B3D6-57833AF568F1}" dt="2025-10-09T19:48:38.108" v="917"/>
          <ac:picMkLst>
            <pc:docMk/>
            <pc:sldMk cId="2940195081" sldId="414"/>
            <ac:picMk id="5" creationId="{7C5698F6-770F-E3E5-AFA4-E7EF3A7BB78F}"/>
          </ac:picMkLst>
        </pc:picChg>
      </pc:sldChg>
      <pc:sldMasterChg chg="modSp modSldLayout">
        <pc:chgData name="Weippert, Ralf" userId="4734ca83-56bf-447c-99ee-e3cf37cf4acd" providerId="ADAL" clId="{51123DF6-C08E-4F8D-B3D6-57833AF568F1}" dt="2025-10-09T20:00:50.349" v="963" actId="20577"/>
        <pc:sldMasterMkLst>
          <pc:docMk/>
          <pc:sldMasterMk cId="3500333229" sldId="2147483648"/>
        </pc:sldMasterMkLst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asterMk cId="3500333229" sldId="2147483648"/>
            <ac:spMk id="2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asterMk cId="3500333229" sldId="2147483648"/>
            <ac:spMk id="3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asterMk cId="3500333229" sldId="2147483648"/>
            <ac:spMk id="4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asterMk cId="3500333229" sldId="2147483648"/>
            <ac:spMk id="5" creationId="{00000000-0000-0000-0000-000000000000}"/>
          </ac:spMkLst>
        </pc:spChg>
        <pc:spChg chg="mod">
          <ac:chgData name="Weippert, Ralf" userId="4734ca83-56bf-447c-99ee-e3cf37cf4acd" providerId="ADAL" clId="{51123DF6-C08E-4F8D-B3D6-57833AF568F1}" dt="2025-10-09T19:48:38.108" v="917"/>
          <ac:spMkLst>
            <pc:docMk/>
            <pc:sldMasterMk cId="3500333229" sldId="2147483648"/>
            <ac:spMk id="6" creationId="{00000000-0000-0000-0000-000000000000}"/>
          </ac:spMkLst>
        </pc:spChg>
        <pc:sldLayoutChg chg="modSp">
          <pc:chgData name="Weippert, Ralf" userId="4734ca83-56bf-447c-99ee-e3cf37cf4acd" providerId="ADAL" clId="{51123DF6-C08E-4F8D-B3D6-57833AF568F1}" dt="2025-10-09T19:48:38.108" v="917"/>
          <pc:sldLayoutMkLst>
            <pc:docMk/>
            <pc:sldMasterMk cId="3500333229" sldId="2147483648"/>
            <pc:sldLayoutMk cId="4210964734" sldId="2147483649"/>
          </pc:sldLayoutMkLst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4210964734" sldId="2147483649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4210964734" sldId="2147483649"/>
              <ac:spMk id="3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19:48:38.108" v="917"/>
          <pc:sldLayoutMkLst>
            <pc:docMk/>
            <pc:sldMasterMk cId="3500333229" sldId="2147483648"/>
            <pc:sldLayoutMk cId="617634143" sldId="2147483651"/>
          </pc:sldLayoutMkLst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617634143" sldId="2147483651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617634143" sldId="2147483651"/>
              <ac:spMk id="3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19:48:38.108" v="917"/>
          <pc:sldLayoutMkLst>
            <pc:docMk/>
            <pc:sldMasterMk cId="3500333229" sldId="2147483648"/>
            <pc:sldLayoutMk cId="102408847" sldId="2147483652"/>
          </pc:sldLayoutMkLst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102408847" sldId="2147483652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102408847" sldId="2147483652"/>
              <ac:spMk id="4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19:48:38.108" v="917"/>
          <pc:sldLayoutMkLst>
            <pc:docMk/>
            <pc:sldMasterMk cId="3500333229" sldId="2147483648"/>
            <pc:sldLayoutMk cId="121634248" sldId="2147483653"/>
          </pc:sldLayoutMkLst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121634248" sldId="2147483653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121634248" sldId="2147483653"/>
              <ac:spMk id="4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121634248" sldId="2147483653"/>
              <ac:spMk id="5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121634248" sldId="2147483653"/>
              <ac:spMk id="6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19:48:38.108" v="917"/>
          <pc:sldLayoutMkLst>
            <pc:docMk/>
            <pc:sldMasterMk cId="3500333229" sldId="2147483648"/>
            <pc:sldLayoutMk cId="2801819494" sldId="2147483656"/>
          </pc:sldLayoutMkLst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2801819494" sldId="2147483656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2801819494" sldId="2147483656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2801819494" sldId="2147483656"/>
              <ac:spMk id="4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19:48:38.108" v="917"/>
          <pc:sldLayoutMkLst>
            <pc:docMk/>
            <pc:sldMasterMk cId="3500333229" sldId="2147483648"/>
            <pc:sldLayoutMk cId="1415785648" sldId="2147483657"/>
          </pc:sldLayoutMkLst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1415785648" sldId="2147483657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1415785648" sldId="2147483657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1415785648" sldId="2147483657"/>
              <ac:spMk id="4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19:48:38.108" v="917"/>
          <pc:sldLayoutMkLst>
            <pc:docMk/>
            <pc:sldMasterMk cId="3500333229" sldId="2147483648"/>
            <pc:sldLayoutMk cId="2692226702" sldId="2147483659"/>
          </pc:sldLayoutMkLst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2692226702" sldId="2147483659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2692226702" sldId="2147483659"/>
              <ac:spMk id="3" creationId="{00000000-0000-0000-0000-000000000000}"/>
            </ac:spMkLst>
          </pc:spChg>
        </pc:sldLayoutChg>
        <pc:sldLayoutChg chg="modSp">
          <pc:chgData name="Weippert, Ralf" userId="4734ca83-56bf-447c-99ee-e3cf37cf4acd" providerId="ADAL" clId="{51123DF6-C08E-4F8D-B3D6-57833AF568F1}" dt="2025-10-09T19:49:17.084" v="926" actId="14100"/>
          <pc:sldLayoutMkLst>
            <pc:docMk/>
            <pc:sldMasterMk cId="3500333229" sldId="2147483648"/>
            <pc:sldLayoutMk cId="2819781004" sldId="2147483661"/>
          </pc:sldLayoutMkLst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2819781004" sldId="2147483661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2819781004" sldId="2147483661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2819781004" sldId="2147483661"/>
              <ac:spMk id="7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2819781004" sldId="2147483661"/>
              <ac:spMk id="10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2819781004" sldId="2147483661"/>
              <ac:spMk id="11" creationId="{00000000-0000-0000-0000-000000000000}"/>
            </ac:spMkLst>
          </pc:spChg>
          <pc:picChg chg="mod">
            <ac:chgData name="Weippert, Ralf" userId="4734ca83-56bf-447c-99ee-e3cf37cf4acd" providerId="ADAL" clId="{51123DF6-C08E-4F8D-B3D6-57833AF568F1}" dt="2025-10-09T19:49:17.084" v="926" actId="14100"/>
            <ac:picMkLst>
              <pc:docMk/>
              <pc:sldMasterMk cId="3500333229" sldId="2147483648"/>
              <pc:sldLayoutMk cId="2819781004" sldId="2147483661"/>
              <ac:picMk id="1026" creationId="{00000000-0000-0000-0000-000000000000}"/>
            </ac:picMkLst>
          </pc:picChg>
        </pc:sldLayoutChg>
        <pc:sldLayoutChg chg="modSp">
          <pc:chgData name="Weippert, Ralf" userId="4734ca83-56bf-447c-99ee-e3cf37cf4acd" providerId="ADAL" clId="{51123DF6-C08E-4F8D-B3D6-57833AF568F1}" dt="2025-10-09T19:48:46.136" v="918" actId="14100"/>
          <pc:sldLayoutMkLst>
            <pc:docMk/>
            <pc:sldMasterMk cId="3500333229" sldId="2147483648"/>
            <pc:sldLayoutMk cId="1634212285" sldId="2147483664"/>
          </pc:sldLayoutMkLst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1634212285" sldId="2147483664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1634212285" sldId="2147483664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1634212285" sldId="2147483664"/>
              <ac:spMk id="6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1634212285" sldId="2147483664"/>
              <ac:spMk id="9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1634212285" sldId="2147483664"/>
              <ac:spMk id="15" creationId="{00000000-0000-0000-0000-000000000000}"/>
            </ac:spMkLst>
          </pc:spChg>
          <pc:picChg chg="mod">
            <ac:chgData name="Weippert, Ralf" userId="4734ca83-56bf-447c-99ee-e3cf37cf4acd" providerId="ADAL" clId="{51123DF6-C08E-4F8D-B3D6-57833AF568F1}" dt="2025-10-09T19:48:46.136" v="918" actId="14100"/>
            <ac:picMkLst>
              <pc:docMk/>
              <pc:sldMasterMk cId="3500333229" sldId="2147483648"/>
              <pc:sldLayoutMk cId="1634212285" sldId="2147483664"/>
              <ac:picMk id="1026" creationId="{00000000-0000-0000-0000-000000000000}"/>
            </ac:picMkLst>
          </pc:picChg>
          <pc:cxnChg chg="mod">
            <ac:chgData name="Weippert, Ralf" userId="4734ca83-56bf-447c-99ee-e3cf37cf4acd" providerId="ADAL" clId="{51123DF6-C08E-4F8D-B3D6-57833AF568F1}" dt="2025-10-09T19:48:38.108" v="917"/>
            <ac:cxnSpMkLst>
              <pc:docMk/>
              <pc:sldMasterMk cId="3500333229" sldId="2147483648"/>
              <pc:sldLayoutMk cId="1634212285" sldId="2147483664"/>
              <ac:cxnSpMk id="13" creationId="{00000000-0000-0000-0000-000000000000}"/>
            </ac:cxnSpMkLst>
          </pc:cxnChg>
        </pc:sldLayoutChg>
        <pc:sldLayoutChg chg="modSp mod">
          <pc:chgData name="Weippert, Ralf" userId="4734ca83-56bf-447c-99ee-e3cf37cf4acd" providerId="ADAL" clId="{51123DF6-C08E-4F8D-B3D6-57833AF568F1}" dt="2025-10-09T20:00:50.349" v="963" actId="20577"/>
          <pc:sldLayoutMkLst>
            <pc:docMk/>
            <pc:sldMasterMk cId="3500333229" sldId="2147483648"/>
            <pc:sldLayoutMk cId="1737764179" sldId="2147483665"/>
          </pc:sldLayoutMkLst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1737764179" sldId="2147483665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1737764179" sldId="2147483665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1737764179" sldId="2147483665"/>
              <ac:spMk id="7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1737764179" sldId="2147483665"/>
              <ac:spMk id="10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1737764179" sldId="2147483665"/>
              <ac:spMk id="11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20:00:50.349" v="963" actId="20577"/>
            <ac:spMkLst>
              <pc:docMk/>
              <pc:sldMasterMk cId="3500333229" sldId="2147483648"/>
              <pc:sldLayoutMk cId="1737764179" sldId="2147483665"/>
              <ac:spMk id="18" creationId="{00000000-0000-0000-0000-000000000000}"/>
            </ac:spMkLst>
          </pc:spChg>
          <pc:picChg chg="mod">
            <ac:chgData name="Weippert, Ralf" userId="4734ca83-56bf-447c-99ee-e3cf37cf4acd" providerId="ADAL" clId="{51123DF6-C08E-4F8D-B3D6-57833AF568F1}" dt="2025-10-09T19:48:53.789" v="920" actId="14100"/>
            <ac:picMkLst>
              <pc:docMk/>
              <pc:sldMasterMk cId="3500333229" sldId="2147483648"/>
              <pc:sldLayoutMk cId="1737764179" sldId="2147483665"/>
              <ac:picMk id="1026" creationId="{00000000-0000-0000-0000-000000000000}"/>
            </ac:picMkLst>
          </pc:picChg>
        </pc:sldLayoutChg>
        <pc:sldLayoutChg chg="modSp">
          <pc:chgData name="Weippert, Ralf" userId="4734ca83-56bf-447c-99ee-e3cf37cf4acd" providerId="ADAL" clId="{51123DF6-C08E-4F8D-B3D6-57833AF568F1}" dt="2025-10-09T19:49:01.728" v="922"/>
          <pc:sldLayoutMkLst>
            <pc:docMk/>
            <pc:sldMasterMk cId="3500333229" sldId="2147483648"/>
            <pc:sldLayoutMk cId="3600028188" sldId="2147483666"/>
          </pc:sldLayoutMkLst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3600028188" sldId="2147483666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3600028188" sldId="2147483666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3600028188" sldId="2147483666"/>
              <ac:spMk id="5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3600028188" sldId="2147483666"/>
              <ac:spMk id="7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3600028188" sldId="2147483666"/>
              <ac:spMk id="8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3600028188" sldId="2147483666"/>
              <ac:spMk id="10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3600028188" sldId="2147483666"/>
              <ac:spMk id="11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3600028188" sldId="2147483666"/>
              <ac:spMk id="18" creationId="{00000000-0000-0000-0000-000000000000}"/>
            </ac:spMkLst>
          </pc:spChg>
          <pc:picChg chg="mod">
            <ac:chgData name="Weippert, Ralf" userId="4734ca83-56bf-447c-99ee-e3cf37cf4acd" providerId="ADAL" clId="{51123DF6-C08E-4F8D-B3D6-57833AF568F1}" dt="2025-10-09T19:49:01.728" v="922"/>
            <ac:picMkLst>
              <pc:docMk/>
              <pc:sldMasterMk cId="3500333229" sldId="2147483648"/>
              <pc:sldLayoutMk cId="3600028188" sldId="2147483666"/>
              <ac:picMk id="1026" creationId="{00000000-0000-0000-0000-000000000000}"/>
            </ac:picMkLst>
          </pc:picChg>
        </pc:sldLayoutChg>
        <pc:sldLayoutChg chg="modSp">
          <pc:chgData name="Weippert, Ralf" userId="4734ca83-56bf-447c-99ee-e3cf37cf4acd" providerId="ADAL" clId="{51123DF6-C08E-4F8D-B3D6-57833AF568F1}" dt="2025-10-09T19:49:09.984" v="924" actId="14100"/>
          <pc:sldLayoutMkLst>
            <pc:docMk/>
            <pc:sldMasterMk cId="3500333229" sldId="2147483648"/>
            <pc:sldLayoutMk cId="2709466362" sldId="2147483667"/>
          </pc:sldLayoutMkLst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2709466362" sldId="2147483667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2709466362" sldId="2147483667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2709466362" sldId="2147483667"/>
              <ac:spMk id="7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2709466362" sldId="2147483667"/>
              <ac:spMk id="11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2709466362" sldId="2147483667"/>
              <ac:spMk id="17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2709466362" sldId="2147483667"/>
              <ac:spMk id="18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2709466362" sldId="2147483667"/>
              <ac:spMk id="21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2709466362" sldId="2147483667"/>
              <ac:spMk id="2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2709466362" sldId="2147483667"/>
              <ac:spMk id="24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2709466362" sldId="2147483667"/>
              <ac:spMk id="26" creationId="{00000000-0000-0000-0000-000000000000}"/>
            </ac:spMkLst>
          </pc:spChg>
          <pc:picChg chg="mod">
            <ac:chgData name="Weippert, Ralf" userId="4734ca83-56bf-447c-99ee-e3cf37cf4acd" providerId="ADAL" clId="{51123DF6-C08E-4F8D-B3D6-57833AF568F1}" dt="2025-10-09T19:49:09.984" v="924" actId="14100"/>
            <ac:picMkLst>
              <pc:docMk/>
              <pc:sldMasterMk cId="3500333229" sldId="2147483648"/>
              <pc:sldLayoutMk cId="2709466362" sldId="2147483667"/>
              <ac:picMk id="1026" creationId="{00000000-0000-0000-0000-000000000000}"/>
            </ac:picMkLst>
          </pc:picChg>
        </pc:sldLayoutChg>
        <pc:sldLayoutChg chg="modSp">
          <pc:chgData name="Weippert, Ralf" userId="4734ca83-56bf-447c-99ee-e3cf37cf4acd" providerId="ADAL" clId="{51123DF6-C08E-4F8D-B3D6-57833AF568F1}" dt="2025-10-09T19:48:38.108" v="917"/>
          <pc:sldLayoutMkLst>
            <pc:docMk/>
            <pc:sldMasterMk cId="3500333229" sldId="2147483648"/>
            <pc:sldLayoutMk cId="3573364119" sldId="2147483668"/>
          </pc:sldLayoutMkLst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3573364119" sldId="2147483668"/>
              <ac:spMk id="2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3573364119" sldId="2147483668"/>
              <ac:spMk id="3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3573364119" sldId="2147483668"/>
              <ac:spMk id="15" creationId="{00000000-0000-0000-0000-000000000000}"/>
            </ac:spMkLst>
          </pc:spChg>
          <pc:spChg chg="mod">
            <ac:chgData name="Weippert, Ralf" userId="4734ca83-56bf-447c-99ee-e3cf37cf4acd" providerId="ADAL" clId="{51123DF6-C08E-4F8D-B3D6-57833AF568F1}" dt="2025-10-09T19:48:38.108" v="917"/>
            <ac:spMkLst>
              <pc:docMk/>
              <pc:sldMasterMk cId="3500333229" sldId="2147483648"/>
              <pc:sldLayoutMk cId="3573364119" sldId="2147483668"/>
              <ac:spMk id="17" creationId="{00000000-0000-0000-0000-000000000000}"/>
            </ac:spMkLst>
          </pc:spChg>
          <pc:picChg chg="mod">
            <ac:chgData name="Weippert, Ralf" userId="4734ca83-56bf-447c-99ee-e3cf37cf4acd" providerId="ADAL" clId="{51123DF6-C08E-4F8D-B3D6-57833AF568F1}" dt="2025-10-09T19:48:38.108" v="917"/>
            <ac:picMkLst>
              <pc:docMk/>
              <pc:sldMasterMk cId="3500333229" sldId="2147483648"/>
              <pc:sldLayoutMk cId="3573364119" sldId="2147483668"/>
              <ac:picMk id="18" creationId="{00000000-0000-0000-0000-000000000000}"/>
            </ac:picMkLst>
          </pc:picChg>
        </pc:sldLayoutChg>
      </pc:sldMasterChg>
    </pc:docChg>
  </pc:docChgLst>
  <pc:docChgLst>
    <pc:chgData name="Bayer, Mario" userId="S::mario.bayer@kfvschweinfurt.onmicrosoft.com::e74c0ab9-4c8b-4d13-883f-cdbf2186662d" providerId="AD" clId="Web-{19A9FEA8-359C-C3BE-1A5A-77C1CDE52F81}"/>
    <pc:docChg chg="modSld">
      <pc:chgData name="Bayer, Mario" userId="S::mario.bayer@kfvschweinfurt.onmicrosoft.com::e74c0ab9-4c8b-4d13-883f-cdbf2186662d" providerId="AD" clId="Web-{19A9FEA8-359C-C3BE-1A5A-77C1CDE52F81}" dt="2025-07-28T07:07:34.249" v="20" actId="20577"/>
      <pc:docMkLst>
        <pc:docMk/>
      </pc:docMkLst>
      <pc:sldChg chg="modSp">
        <pc:chgData name="Bayer, Mario" userId="S::mario.bayer@kfvschweinfurt.onmicrosoft.com::e74c0ab9-4c8b-4d13-883f-cdbf2186662d" providerId="AD" clId="Web-{19A9FEA8-359C-C3BE-1A5A-77C1CDE52F81}" dt="2025-07-28T07:07:34.249" v="20" actId="20577"/>
        <pc:sldMkLst>
          <pc:docMk/>
          <pc:sldMk cId="942163845" sldId="39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E1C38-AD50-4828-A351-E5FF6CFD65B0}" type="datetimeFigureOut">
              <a:rPr lang="de-DE" smtClean="0"/>
              <a:t>09.10.2025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9C0C7-B259-4EE5-A954-855681379D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917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Unterrichtsgespräch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3791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3423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75571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308 F: Für alle Einsätze der Höhenrettung sowie Hubschraubereinsätze mit Höhenrettung und Außenlastbehältern.</a:t>
            </a:r>
          </a:p>
          <a:p>
            <a:r>
              <a:rPr lang="de-DE" b="0" dirty="0"/>
              <a:t>309 F: Die Nutzung ist abhängig vom jeweiligen Atemschutzkonzept. Der Atemschutz kann auch mit den Einsatzabschnitten abgedeckt werden.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75571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Gemäß „Fachinformation zur Umsetzung eines einheitlichen Kurzwahlkonzepts in Bayern“, Stand April 2018 (Herausgeber LFV Bayern)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54455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65098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Trupps sind typischerweise nicht im TMO. Im DMO wird der Notruf nur innerhalb der DMO-Gruppe verschickt.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94642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Repeater werden nur auf Weisung des Einsatzleiters nach Rücksprache mit der ILS geschaltet.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8973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Gateways werden nur auf Weisung des Einsatzleiters nach Rücksprache mit der ILS geschaltet.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15388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Der TETRA-Funkstandard ermöglicht die Betriebsart „</a:t>
            </a:r>
            <a:r>
              <a:rPr lang="de-DE" dirty="0" err="1"/>
              <a:t>Fallback</a:t>
            </a:r>
            <a:r>
              <a:rPr lang="de-DE" dirty="0"/>
              <a:t>“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In Bayern ist die Anbindung der Basisstationen in der Regel über zwei Richtfunk-Übertragungsstrecken angebunden. Bei Ausfall beider (Richtfunk) Übertragungsstrecken (z.B. durch Starkregen) schaltet die betroffene Basisstation automatisch in die Betriebsart „</a:t>
            </a:r>
            <a:r>
              <a:rPr lang="de-DE" dirty="0" err="1"/>
              <a:t>Fallback</a:t>
            </a:r>
            <a:r>
              <a:rPr lang="de-DE" dirty="0"/>
              <a:t>“ um. In dieser Betriebsart kann der Funkverkehr zwischen der betroffenen Station und dort eingebuchten Endgeräten aufrechterhalten werden, während der Kontakt zum Digitalfunknetz unterbrochen ist. Sobald eine der Übertragungsstrecken </a:t>
            </a:r>
            <a:r>
              <a:rPr lang="de-DE"/>
              <a:t>zum Digitalfunknetz </a:t>
            </a:r>
            <a:r>
              <a:rPr lang="de-DE" dirty="0"/>
              <a:t>wieder hergestellt ist, geht die Station selbständig in den normalen Netzbetrieb über.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30439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/>
              <a:t>METHODE</a:t>
            </a:r>
            <a:endParaRPr lang="de-DE" b="1" dirty="0"/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5313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239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85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67795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3320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Keine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0206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dirty="0"/>
              <a:t>Keine Bergrettungseinheiten</a:t>
            </a:r>
            <a:r>
              <a:rPr lang="de-DE" baseline="0" dirty="0"/>
              <a:t> in Schweinfurt vorhanden </a:t>
            </a:r>
            <a:r>
              <a:rPr lang="de-DE" baseline="0" dirty="0">
                <a:sym typeface="Wingdings" panose="05000000000000000000" pitchFamily="2" charset="2"/>
              </a:rPr>
              <a:t> Gruppen können bei Bedarf wie Sondergruppen verwendet werden.</a:t>
            </a:r>
          </a:p>
          <a:p>
            <a:r>
              <a:rPr lang="de-DE" baseline="0" dirty="0">
                <a:sym typeface="Wingdings" panose="05000000000000000000" pitchFamily="2" charset="2"/>
              </a:rPr>
              <a:t>WR benötigt aktuell für SW/S und SW/L nur eine gemeinsame Gruppe  WR SW/S kann wie eine Sondergruppe verwendet werden.</a:t>
            </a:r>
          </a:p>
          <a:p>
            <a:r>
              <a:rPr lang="de-DE" baseline="0" dirty="0">
                <a:sym typeface="Wingdings" panose="05000000000000000000" pitchFamily="2" charset="2"/>
              </a:rPr>
              <a:t>Anrufgruppe für Fremdfahrzeuge</a:t>
            </a:r>
          </a:p>
          <a:p>
            <a:r>
              <a:rPr lang="de-DE" baseline="0" dirty="0">
                <a:sym typeface="Wingdings" panose="05000000000000000000" pitchFamily="2" charset="2"/>
              </a:rPr>
              <a:t>P_WÜ_BOS_ZA Zusammenarbeitsgruppe mit Polizeidirektion Würzburg</a:t>
            </a:r>
          </a:p>
          <a:p>
            <a:r>
              <a:rPr lang="de-DE" baseline="0" dirty="0">
                <a:sym typeface="Wingdings" panose="05000000000000000000" pitchFamily="2" charset="2"/>
              </a:rPr>
              <a:t>TBZ-Gruppen: 2 je Bundesland fest vergeben; Beitritt zur Nutzung bei Bedarf; Beitritt schalten auf Anforderung bei ILS durch AS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64650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HINWEISE</a:t>
            </a:r>
          </a:p>
          <a:p>
            <a:r>
              <a:rPr lang="de-DE" b="0" dirty="0"/>
              <a:t>Gemäß „Fachinformation zur Umsetzung eines einheitlichen Kurzwahlkonzepts in Bayern“, Stand April 2018 (Herausgeber LFV Bayern)</a:t>
            </a:r>
          </a:p>
          <a:p>
            <a:endParaRPr lang="de-DE" b="0" dirty="0"/>
          </a:p>
          <a:p>
            <a:r>
              <a:rPr lang="de-DE" b="1" dirty="0"/>
              <a:t>METHODE</a:t>
            </a:r>
          </a:p>
          <a:p>
            <a:r>
              <a:rPr lang="de-DE" b="0" dirty="0"/>
              <a:t>Lehrvortrag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C9C0C7-B259-4EE5-A954-855681379DE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749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kfv-sw.de/kfv-up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0964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0261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2226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7898475" y="0"/>
            <a:ext cx="4293525" cy="6858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25805" cy="94869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8694890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77373" y="3149571"/>
            <a:ext cx="7363580" cy="2031999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377373" y="5558974"/>
            <a:ext cx="7363580" cy="8853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endParaRPr lang="de-DE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377373" y="5341237"/>
            <a:ext cx="736358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8"/>
          <p:cNvSpPr>
            <a:spLocks noGrp="1"/>
          </p:cNvSpPr>
          <p:nvPr>
            <p:ph type="body" sz="quarter" idx="11"/>
          </p:nvPr>
        </p:nvSpPr>
        <p:spPr>
          <a:xfrm>
            <a:off x="377373" y="2699650"/>
            <a:ext cx="7363580" cy="377378"/>
          </a:xfrm>
        </p:spPr>
        <p:txBody>
          <a:bodyPr>
            <a:normAutofit/>
          </a:bodyPr>
          <a:lstStyle>
            <a:lvl1pPr marL="0" indent="0" algn="ctr">
              <a:buNone/>
              <a:defRPr sz="2000" i="1"/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212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2" y="0"/>
            <a:ext cx="12191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25805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8694890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92000" y="318222"/>
            <a:ext cx="7704664" cy="900979"/>
          </a:xfrm>
        </p:spPr>
        <p:txBody>
          <a:bodyPr lIns="0" tIns="0" rIns="0" bIns="0" anchor="t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666712" y="6539345"/>
            <a:ext cx="7359689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 dirty="0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737600" y="6539345"/>
            <a:ext cx="2844800" cy="182130"/>
          </a:xfrm>
        </p:spPr>
        <p:txBody>
          <a:bodyPr/>
          <a:lstStyle/>
          <a:p>
            <a:r>
              <a:rPr lang="de-DE" dirty="0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192001" y="72001"/>
            <a:ext cx="770466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i="1" dirty="0">
                <a:solidFill>
                  <a:schemeClr val="bg1"/>
                </a:solidFill>
              </a:rPr>
              <a:t>Ausbildung</a:t>
            </a:r>
            <a:r>
              <a:rPr lang="de-DE" sz="1600" i="1" baseline="0" dirty="0">
                <a:solidFill>
                  <a:schemeClr val="bg1"/>
                </a:solidFill>
              </a:rPr>
              <a:t> Sprechfunk – </a:t>
            </a:r>
            <a:r>
              <a:rPr lang="de-DE" sz="1600" i="1" dirty="0">
                <a:solidFill>
                  <a:schemeClr val="bg1"/>
                </a:solidFill>
              </a:rPr>
              <a:t>Grundlagen des Digitalfunks</a:t>
            </a:r>
          </a:p>
        </p:txBody>
      </p:sp>
    </p:spTree>
    <p:extLst>
      <p:ext uri="{BB962C8B-B14F-4D97-AF65-F5344CB8AC3E}">
        <p14:creationId xmlns:p14="http://schemas.microsoft.com/office/powerpoint/2010/main" val="17377641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2" y="0"/>
            <a:ext cx="12191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25805" cy="94869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8694890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92000" y="318222"/>
            <a:ext cx="7704664" cy="900979"/>
          </a:xfrm>
        </p:spPr>
        <p:txBody>
          <a:bodyPr lIns="0" tIns="0" rIns="0" bIns="0" anchor="t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666712" y="6539345"/>
            <a:ext cx="7359689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 dirty="0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737600" y="6539345"/>
            <a:ext cx="2844800" cy="182130"/>
          </a:xfrm>
        </p:spPr>
        <p:txBody>
          <a:bodyPr/>
          <a:lstStyle/>
          <a:p>
            <a:r>
              <a:rPr lang="de-DE" dirty="0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192001" y="72001"/>
            <a:ext cx="770466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600" i="1" dirty="0">
                <a:solidFill>
                  <a:schemeClr val="bg1"/>
                </a:solidFill>
              </a:rPr>
              <a:t>Ausbildung</a:t>
            </a:r>
            <a:r>
              <a:rPr lang="de-DE" sz="1600" i="1" baseline="0" dirty="0">
                <a:solidFill>
                  <a:schemeClr val="bg1"/>
                </a:solidFill>
              </a:rPr>
              <a:t> Sprechfunk – </a:t>
            </a:r>
            <a:r>
              <a:rPr lang="de-DE" sz="1600" i="1" dirty="0">
                <a:solidFill>
                  <a:schemeClr val="bg1"/>
                </a:solidFill>
              </a:rPr>
              <a:t>Grundlagen TETRA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336000" y="1355007"/>
            <a:ext cx="11520000" cy="4150856"/>
          </a:xfrm>
        </p:spPr>
        <p:txBody>
          <a:bodyPr lIns="72000" tIns="72000" rIns="72000" bIns="72000"/>
          <a:lstStyle>
            <a:lvl1pPr marL="342900" indent="-342900">
              <a:buFont typeface="Wingdings" panose="05000000000000000000" pitchFamily="2" charset="2"/>
              <a:buChar char="§"/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800"/>
            </a:lvl2pPr>
            <a:lvl3pPr marL="1143000" indent="-228600">
              <a:buFont typeface="Wingdings" panose="05000000000000000000" pitchFamily="2" charset="2"/>
              <a:buChar char="Ø"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336000" y="5616563"/>
            <a:ext cx="11520000" cy="720000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>
            <a:lvl1pPr marL="0" indent="0" algn="ctr">
              <a:buNone/>
              <a:defRPr lang="de-DE" sz="1800" b="1" dirty="0">
                <a:solidFill>
                  <a:srgbClr val="C00000"/>
                </a:solidFill>
              </a:defRPr>
            </a:lvl1pPr>
          </a:lstStyle>
          <a:p>
            <a:pPr marL="0" lvl="0"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0028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2" y="0"/>
            <a:ext cx="12191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25805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8694890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3869" y="294887"/>
            <a:ext cx="7704665" cy="584775"/>
          </a:xfrm>
        </p:spPr>
        <p:txBody>
          <a:bodyPr>
            <a:sp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666712" y="6539345"/>
            <a:ext cx="7359689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 dirty="0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737600" y="6539345"/>
            <a:ext cx="2844800" cy="182130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 dirty="0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1798013" y="1468584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 dirty="0"/>
              <a:t>Digitalfunk-Organisation Kreisbrandinspektion Schweinfurt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974587" y="1468584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 dirty="0"/>
              <a:t>1</a:t>
            </a:r>
          </a:p>
        </p:txBody>
      </p:sp>
      <p:sp>
        <p:nvSpPr>
          <p:cNvPr id="16" name="Rechteck 15"/>
          <p:cNvSpPr/>
          <p:nvPr userDrawn="1"/>
        </p:nvSpPr>
        <p:spPr>
          <a:xfrm>
            <a:off x="1798013" y="2102435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 dirty="0"/>
              <a:t>Grundsätze</a:t>
            </a:r>
            <a:r>
              <a:rPr lang="de-DE" sz="1800" baseline="0" dirty="0"/>
              <a:t> Rahmenvertrag</a:t>
            </a:r>
            <a:endParaRPr lang="de-DE" sz="1800" dirty="0"/>
          </a:p>
        </p:txBody>
      </p:sp>
      <p:sp>
        <p:nvSpPr>
          <p:cNvPr id="17" name="Rechteck 16"/>
          <p:cNvSpPr/>
          <p:nvPr userDrawn="1"/>
        </p:nvSpPr>
        <p:spPr>
          <a:xfrm>
            <a:off x="974587" y="2102435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 dirty="0"/>
              <a:t>2</a:t>
            </a:r>
          </a:p>
        </p:txBody>
      </p:sp>
      <p:sp>
        <p:nvSpPr>
          <p:cNvPr id="18" name="Rechteck 17"/>
          <p:cNvSpPr/>
          <p:nvPr userDrawn="1"/>
        </p:nvSpPr>
        <p:spPr>
          <a:xfrm>
            <a:off x="1798013" y="2738608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 dirty="0"/>
              <a:t>Vorstellung der Endgeräte</a:t>
            </a:r>
          </a:p>
        </p:txBody>
      </p:sp>
      <p:sp>
        <p:nvSpPr>
          <p:cNvPr id="19" name="Rechteck 18"/>
          <p:cNvSpPr/>
          <p:nvPr userDrawn="1"/>
        </p:nvSpPr>
        <p:spPr>
          <a:xfrm>
            <a:off x="974587" y="2738608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 dirty="0"/>
              <a:t>3</a:t>
            </a:r>
          </a:p>
        </p:txBody>
      </p:sp>
      <p:sp>
        <p:nvSpPr>
          <p:cNvPr id="20" name="Rechteck 19"/>
          <p:cNvSpPr/>
          <p:nvPr userDrawn="1"/>
        </p:nvSpPr>
        <p:spPr>
          <a:xfrm>
            <a:off x="1798013" y="3368952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 dirty="0"/>
              <a:t>Bestellvorgang und Bestellpakete</a:t>
            </a:r>
          </a:p>
        </p:txBody>
      </p:sp>
      <p:sp>
        <p:nvSpPr>
          <p:cNvPr id="21" name="Rechteck 20"/>
          <p:cNvSpPr/>
          <p:nvPr userDrawn="1"/>
        </p:nvSpPr>
        <p:spPr>
          <a:xfrm>
            <a:off x="974587" y="3368952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 dirty="0"/>
              <a:t>4</a:t>
            </a:r>
          </a:p>
        </p:txBody>
      </p:sp>
      <p:sp>
        <p:nvSpPr>
          <p:cNvPr id="22" name="Rechteck 21"/>
          <p:cNvSpPr/>
          <p:nvPr userDrawn="1"/>
        </p:nvSpPr>
        <p:spPr>
          <a:xfrm>
            <a:off x="1798013" y="3999296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 dirty="0"/>
              <a:t>Einbaubeispiele</a:t>
            </a:r>
          </a:p>
        </p:txBody>
      </p:sp>
      <p:sp>
        <p:nvSpPr>
          <p:cNvPr id="23" name="Rechteck 22"/>
          <p:cNvSpPr/>
          <p:nvPr userDrawn="1"/>
        </p:nvSpPr>
        <p:spPr>
          <a:xfrm>
            <a:off x="974587" y="3999296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 dirty="0"/>
              <a:t>5</a:t>
            </a:r>
          </a:p>
        </p:txBody>
      </p:sp>
      <p:sp>
        <p:nvSpPr>
          <p:cNvPr id="24" name="Rechteck 23"/>
          <p:cNvSpPr/>
          <p:nvPr userDrawn="1"/>
        </p:nvSpPr>
        <p:spPr>
          <a:xfrm>
            <a:off x="1798013" y="4629640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 dirty="0"/>
              <a:t>Service-Ablauf und technische Unterstützung</a:t>
            </a:r>
          </a:p>
        </p:txBody>
      </p:sp>
      <p:sp>
        <p:nvSpPr>
          <p:cNvPr id="25" name="Rechteck 24"/>
          <p:cNvSpPr/>
          <p:nvPr userDrawn="1"/>
        </p:nvSpPr>
        <p:spPr>
          <a:xfrm>
            <a:off x="974587" y="4629640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 dirty="0"/>
              <a:t>6</a:t>
            </a:r>
          </a:p>
        </p:txBody>
      </p:sp>
      <p:sp>
        <p:nvSpPr>
          <p:cNvPr id="26" name="Rechteck 25"/>
          <p:cNvSpPr/>
          <p:nvPr userDrawn="1"/>
        </p:nvSpPr>
        <p:spPr>
          <a:xfrm>
            <a:off x="1798013" y="5259984"/>
            <a:ext cx="9784387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de-DE" sz="1800" dirty="0"/>
              <a:t>Ausblick</a:t>
            </a:r>
          </a:p>
        </p:txBody>
      </p:sp>
      <p:sp>
        <p:nvSpPr>
          <p:cNvPr id="27" name="Rechteck 26"/>
          <p:cNvSpPr/>
          <p:nvPr userDrawn="1"/>
        </p:nvSpPr>
        <p:spPr>
          <a:xfrm>
            <a:off x="974587" y="5259984"/>
            <a:ext cx="720000" cy="5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8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7094663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S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2" y="0"/>
            <a:ext cx="12191999" cy="12192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pic>
        <p:nvPicPr>
          <p:cNvPr id="1026" name="Picture 2" descr="http://upload.wikimedia.org/wikipedia/commons/thumb/9/99/Wappen_Landkreis_Schweinfurt.svg/508px-Wappen_Landkreis_Schweinfurt.svg.pn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88" y="97625"/>
            <a:ext cx="725805" cy="9793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 userDrawn="1"/>
        </p:nvSpPr>
        <p:spPr>
          <a:xfrm>
            <a:off x="8694890" y="233331"/>
            <a:ext cx="2389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</a:rPr>
              <a:t>Kreisbrandinspektion</a:t>
            </a:r>
          </a:p>
          <a:p>
            <a:pPr algn="r"/>
            <a:r>
              <a:rPr lang="de-DE" sz="2000" dirty="0">
                <a:solidFill>
                  <a:schemeClr val="bg1"/>
                </a:solidFill>
              </a:rPr>
              <a:t>Schweinfurt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3869" y="294887"/>
            <a:ext cx="7704665" cy="584775"/>
          </a:xfrm>
        </p:spPr>
        <p:txBody>
          <a:bodyPr>
            <a:sp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xfrm>
            <a:off x="666712" y="6539345"/>
            <a:ext cx="7359689" cy="182130"/>
          </a:xfrm>
        </p:spPr>
        <p:txBody>
          <a:bodyPr/>
          <a:lstStyle>
            <a:lvl1pPr algn="l">
              <a:defRPr sz="1000"/>
            </a:lvl1pPr>
          </a:lstStyle>
          <a:p>
            <a:r>
              <a:rPr lang="de-DE" dirty="0"/>
              <a:t>Kreisbrandinspektion Schweinfurt - Digitalfunk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737600" y="6539345"/>
            <a:ext cx="2844800" cy="182130"/>
          </a:xfrm>
        </p:spPr>
        <p:txBody>
          <a:bodyPr/>
          <a:lstStyle/>
          <a:p>
            <a:r>
              <a:rPr lang="de-DE" dirty="0"/>
              <a:t>Folie </a:t>
            </a:r>
            <a:fld id="{D12E956B-7491-5541-8077-EE25CDFA243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9781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/>
          <p:nvPr userDrawn="1"/>
        </p:nvSpPr>
        <p:spPr>
          <a:xfrm>
            <a:off x="0" y="-1"/>
            <a:ext cx="12192000" cy="82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349" y="332656"/>
            <a:ext cx="10465163" cy="468000"/>
          </a:xfrm>
        </p:spPr>
        <p:txBody>
          <a:bodyPr>
            <a:normAutofit/>
          </a:bodyPr>
          <a:lstStyle>
            <a:lvl1pPr algn="l">
              <a:defRPr sz="2000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052737"/>
            <a:ext cx="10959008" cy="5073427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20.11.2014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Ralf Weippert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B331-BE66-40CD-93DD-5855708A138E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239350" y="44624"/>
            <a:ext cx="8832981" cy="359140"/>
          </a:xfrm>
        </p:spPr>
        <p:txBody>
          <a:bodyPr>
            <a:noAutofit/>
          </a:bodyPr>
          <a:lstStyle>
            <a:lvl1pPr marL="0" indent="0">
              <a:buNone/>
              <a:defRPr sz="1400" i="1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de-DE" dirty="0"/>
              <a:t>Subtitelmasterformat durch Klicken bearbeiten</a:t>
            </a:r>
          </a:p>
        </p:txBody>
      </p:sp>
      <p:pic>
        <p:nvPicPr>
          <p:cNvPr id="18" name="Picture 2" descr="Logo-KFV1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2331" y="80964"/>
            <a:ext cx="45085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3364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105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7634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408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34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5306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213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819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5785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Kreisbrandinspektion Schweinfurt - Digitalfunk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E956B-7491-5541-8077-EE25CDFA243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0333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  <p:sldLayoutId id="2147483665" r:id="rId13"/>
    <p:sldLayoutId id="2147483666" r:id="rId14"/>
    <p:sldLayoutId id="2147483667" r:id="rId15"/>
    <p:sldLayoutId id="2147483661" r:id="rId16"/>
    <p:sldLayoutId id="2147483668" r:id="rId1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17.xml"/><Relationship Id="rId6" Type="http://schemas.openxmlformats.org/officeDocument/2006/relationships/slide" Target="slide10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3" Type="http://schemas.openxmlformats.org/officeDocument/2006/relationships/image" Target="../media/image10.gif"/><Relationship Id="rId7" Type="http://schemas.openxmlformats.org/officeDocument/2006/relationships/image" Target="../media/image1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10" Type="http://schemas.openxmlformats.org/officeDocument/2006/relationships/image" Target="../media/image17.gif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de-DE" b="1" dirty="0"/>
              <a:t>Grundlagen des Digitalfunks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Stand 09.10.2025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FEE746D-8CE6-1438-5FC0-8073FFA182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Ausbildung Sprechfunk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4371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B2AD03-A0D6-4438-90D0-44C620505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TMO-Gruppen - Kurzwahl-Systematik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A2CADED-5A26-42E9-8FEF-4FB006A76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B931E1-F959-4D87-94BB-DF2839E32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F1FCA9A-E3B5-438B-B7B8-AD85455F65E9}"/>
              </a:ext>
            </a:extLst>
          </p:cNvPr>
          <p:cNvSpPr/>
          <p:nvPr/>
        </p:nvSpPr>
        <p:spPr>
          <a:xfrm>
            <a:off x="5196000" y="1539875"/>
            <a:ext cx="1800000" cy="3619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ILS Schweinfurt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36CD81B6-B4F8-471A-9B9F-C1BDFEE7439F}"/>
              </a:ext>
            </a:extLst>
          </p:cNvPr>
          <p:cNvSpPr/>
          <p:nvPr/>
        </p:nvSpPr>
        <p:spPr>
          <a:xfrm>
            <a:off x="1790700" y="3349625"/>
            <a:ext cx="1440000" cy="3619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/>
              <a:t>Lkr</a:t>
            </a:r>
            <a:r>
              <a:rPr lang="de-DE" sz="1400" dirty="0"/>
              <a:t>. HAS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6DF9CD43-7A8F-49DA-AB36-D86AEB11E022}"/>
              </a:ext>
            </a:extLst>
          </p:cNvPr>
          <p:cNvSpPr/>
          <p:nvPr/>
        </p:nvSpPr>
        <p:spPr>
          <a:xfrm>
            <a:off x="3583579" y="3349625"/>
            <a:ext cx="1440000" cy="3619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/>
              <a:t>Lkr</a:t>
            </a:r>
            <a:r>
              <a:rPr lang="de-DE" sz="1400" dirty="0"/>
              <a:t>. KG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E2977D12-5084-4D2A-A64C-B5DCC7A85607}"/>
              </a:ext>
            </a:extLst>
          </p:cNvPr>
          <p:cNvSpPr/>
          <p:nvPr/>
        </p:nvSpPr>
        <p:spPr>
          <a:xfrm>
            <a:off x="5376458" y="3349625"/>
            <a:ext cx="1440000" cy="3619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/>
              <a:t>Lkr</a:t>
            </a:r>
            <a:r>
              <a:rPr lang="de-DE" sz="1400" dirty="0"/>
              <a:t>. NES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CC677307-201F-4147-828B-6E1D45326158}"/>
              </a:ext>
            </a:extLst>
          </p:cNvPr>
          <p:cNvSpPr/>
          <p:nvPr/>
        </p:nvSpPr>
        <p:spPr>
          <a:xfrm>
            <a:off x="7169337" y="3349625"/>
            <a:ext cx="1440000" cy="3619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Stadt SW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8572D64B-96D6-495D-A3EA-715E416BEDBC}"/>
              </a:ext>
            </a:extLst>
          </p:cNvPr>
          <p:cNvSpPr/>
          <p:nvPr/>
        </p:nvSpPr>
        <p:spPr>
          <a:xfrm>
            <a:off x="8962216" y="3349625"/>
            <a:ext cx="1440000" cy="3619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/>
              <a:t>Lkr</a:t>
            </a:r>
            <a:r>
              <a:rPr lang="de-DE" sz="1400" dirty="0"/>
              <a:t>. SW</a:t>
            </a:r>
          </a:p>
        </p:txBody>
      </p:sp>
      <p:cxnSp>
        <p:nvCxnSpPr>
          <p:cNvPr id="14" name="Verbinder: gewinkelt 13">
            <a:extLst>
              <a:ext uri="{FF2B5EF4-FFF2-40B4-BE49-F238E27FC236}">
                <a16:creationId xmlns:a16="http://schemas.microsoft.com/office/drawing/2014/main" id="{297E8C30-232C-4BCF-8924-9CD911C460E9}"/>
              </a:ext>
            </a:extLst>
          </p:cNvPr>
          <p:cNvCxnSpPr>
            <a:stCxn id="8" idx="0"/>
            <a:endCxn id="7" idx="2"/>
          </p:cNvCxnSpPr>
          <p:nvPr/>
        </p:nvCxnSpPr>
        <p:spPr>
          <a:xfrm rot="5400000" flipH="1" flipV="1">
            <a:off x="3579450" y="833075"/>
            <a:ext cx="1447800" cy="3585300"/>
          </a:xfrm>
          <a:prstGeom prst="bentConnector3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Verbinder: gewinkelt 14">
            <a:extLst>
              <a:ext uri="{FF2B5EF4-FFF2-40B4-BE49-F238E27FC236}">
                <a16:creationId xmlns:a16="http://schemas.microsoft.com/office/drawing/2014/main" id="{FF9E7EDE-1C49-481C-BF9F-B85B91AA4EB0}"/>
              </a:ext>
            </a:extLst>
          </p:cNvPr>
          <p:cNvCxnSpPr>
            <a:cxnSpLocks/>
            <a:stCxn id="9" idx="0"/>
            <a:endCxn id="7" idx="2"/>
          </p:cNvCxnSpPr>
          <p:nvPr/>
        </p:nvCxnSpPr>
        <p:spPr>
          <a:xfrm rot="5400000" flipH="1" flipV="1">
            <a:off x="4475889" y="1729516"/>
            <a:ext cx="1447800" cy="1792421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D3A41B78-5899-464E-A24A-D6BADA1439FF}"/>
              </a:ext>
            </a:extLst>
          </p:cNvPr>
          <p:cNvCxnSpPr>
            <a:cxnSpLocks/>
            <a:stCxn id="10" idx="0"/>
            <a:endCxn id="7" idx="2"/>
          </p:cNvCxnSpPr>
          <p:nvPr/>
        </p:nvCxnSpPr>
        <p:spPr>
          <a:xfrm rot="16200000" flipV="1">
            <a:off x="5372329" y="2625496"/>
            <a:ext cx="1447800" cy="458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Verbinder: gewinkelt 23">
            <a:extLst>
              <a:ext uri="{FF2B5EF4-FFF2-40B4-BE49-F238E27FC236}">
                <a16:creationId xmlns:a16="http://schemas.microsoft.com/office/drawing/2014/main" id="{7505BD1E-AA55-4A36-B411-C545FBF1D9D5}"/>
              </a:ext>
            </a:extLst>
          </p:cNvPr>
          <p:cNvCxnSpPr>
            <a:cxnSpLocks/>
            <a:stCxn id="11" idx="0"/>
            <a:endCxn id="7" idx="2"/>
          </p:cNvCxnSpPr>
          <p:nvPr/>
        </p:nvCxnSpPr>
        <p:spPr>
          <a:xfrm rot="16200000" flipV="1">
            <a:off x="6268769" y="1729057"/>
            <a:ext cx="1447800" cy="1793337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Verbinder: gewinkelt 26">
            <a:extLst>
              <a:ext uri="{FF2B5EF4-FFF2-40B4-BE49-F238E27FC236}">
                <a16:creationId xmlns:a16="http://schemas.microsoft.com/office/drawing/2014/main" id="{9CDBB1B6-3BBC-43B9-AD3F-FFD3E9E402B9}"/>
              </a:ext>
            </a:extLst>
          </p:cNvPr>
          <p:cNvCxnSpPr>
            <a:cxnSpLocks/>
            <a:stCxn id="12" idx="0"/>
            <a:endCxn id="7" idx="2"/>
          </p:cNvCxnSpPr>
          <p:nvPr/>
        </p:nvCxnSpPr>
        <p:spPr>
          <a:xfrm rot="16200000" flipV="1">
            <a:off x="7165208" y="832617"/>
            <a:ext cx="1447800" cy="3586216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0EDB5395-1255-4FD1-A82F-6C8F55BA924B}"/>
              </a:ext>
            </a:extLst>
          </p:cNvPr>
          <p:cNvSpPr txBox="1"/>
          <p:nvPr/>
        </p:nvSpPr>
        <p:spPr>
          <a:xfrm>
            <a:off x="1787293" y="3725726"/>
            <a:ext cx="133030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</a:rPr>
              <a:t>3451</a:t>
            </a:r>
            <a:r>
              <a:rPr lang="de-DE" sz="1400" dirty="0"/>
              <a:t> ZA_HAS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3452</a:t>
            </a:r>
            <a:r>
              <a:rPr lang="de-DE" sz="1400" dirty="0"/>
              <a:t> FW_HAS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3453</a:t>
            </a:r>
            <a:r>
              <a:rPr lang="de-DE" sz="1400" dirty="0"/>
              <a:t> RD_HAS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3454</a:t>
            </a:r>
            <a:r>
              <a:rPr lang="de-DE" sz="1400" dirty="0"/>
              <a:t> BR_HAS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3455</a:t>
            </a:r>
            <a:r>
              <a:rPr lang="de-DE" sz="1400" dirty="0"/>
              <a:t> WR_HAS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3456</a:t>
            </a:r>
            <a:r>
              <a:rPr lang="de-DE" sz="1400" dirty="0"/>
              <a:t> KATS_HAS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5BF0CE6C-6D4E-46EC-BAFE-69A297A0116A}"/>
              </a:ext>
            </a:extLst>
          </p:cNvPr>
          <p:cNvSpPr txBox="1"/>
          <p:nvPr/>
        </p:nvSpPr>
        <p:spPr>
          <a:xfrm>
            <a:off x="3583579" y="3755206"/>
            <a:ext cx="123194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</a:rPr>
              <a:t>3461</a:t>
            </a:r>
            <a:r>
              <a:rPr lang="de-DE" sz="1400" dirty="0"/>
              <a:t> ZA_KG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3462</a:t>
            </a:r>
            <a:r>
              <a:rPr lang="de-DE" sz="1400" dirty="0"/>
              <a:t> FW_KG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3463</a:t>
            </a:r>
            <a:r>
              <a:rPr lang="de-DE" sz="1400" dirty="0"/>
              <a:t> RD_KG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3464</a:t>
            </a:r>
            <a:r>
              <a:rPr lang="de-DE" sz="1400" dirty="0"/>
              <a:t> BR_KG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3465</a:t>
            </a:r>
            <a:r>
              <a:rPr lang="de-DE" sz="1400" dirty="0"/>
              <a:t> WR_KG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3466</a:t>
            </a:r>
            <a:r>
              <a:rPr lang="de-DE" sz="1400" dirty="0"/>
              <a:t> KATS_KG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610D39C3-C368-4F5C-8B28-829D8B4E1577}"/>
              </a:ext>
            </a:extLst>
          </p:cNvPr>
          <p:cNvSpPr txBox="1"/>
          <p:nvPr/>
        </p:nvSpPr>
        <p:spPr>
          <a:xfrm>
            <a:off x="5376459" y="3755206"/>
            <a:ext cx="133030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</a:rPr>
              <a:t>3471</a:t>
            </a:r>
            <a:r>
              <a:rPr lang="de-DE" sz="1400" dirty="0"/>
              <a:t> ZA_NES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3472</a:t>
            </a:r>
            <a:r>
              <a:rPr lang="de-DE" sz="1400" dirty="0"/>
              <a:t> FW_NES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3473</a:t>
            </a:r>
            <a:r>
              <a:rPr lang="de-DE" sz="1400" dirty="0"/>
              <a:t> RD_NES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3474</a:t>
            </a:r>
            <a:r>
              <a:rPr lang="de-DE" sz="1400" dirty="0"/>
              <a:t> BR_NES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3475</a:t>
            </a:r>
            <a:r>
              <a:rPr lang="de-DE" sz="1400" dirty="0"/>
              <a:t> WR_NES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3476</a:t>
            </a:r>
            <a:r>
              <a:rPr lang="de-DE" sz="1400" dirty="0"/>
              <a:t> KATS_NES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63215C57-DE51-4AA4-A558-49CE8F673F14}"/>
              </a:ext>
            </a:extLst>
          </p:cNvPr>
          <p:cNvSpPr txBox="1"/>
          <p:nvPr/>
        </p:nvSpPr>
        <p:spPr>
          <a:xfrm>
            <a:off x="7169338" y="3755206"/>
            <a:ext cx="127284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</a:rPr>
              <a:t>3481</a:t>
            </a:r>
            <a:r>
              <a:rPr lang="de-DE" sz="1400" dirty="0"/>
              <a:t> ZA_SW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3482</a:t>
            </a:r>
            <a:r>
              <a:rPr lang="de-DE" sz="1400" dirty="0"/>
              <a:t> FW_SW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3483</a:t>
            </a:r>
            <a:r>
              <a:rPr lang="de-DE" sz="1400" dirty="0"/>
              <a:t> RD_SW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3484</a:t>
            </a:r>
            <a:r>
              <a:rPr lang="de-DE" sz="1400" dirty="0"/>
              <a:t> BR_SW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3485</a:t>
            </a:r>
            <a:r>
              <a:rPr lang="de-DE" sz="1400" dirty="0"/>
              <a:t> WR_SW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3486</a:t>
            </a:r>
            <a:r>
              <a:rPr lang="de-DE" sz="1400" dirty="0"/>
              <a:t> KATS_SW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71CBDA69-A6AF-4503-A28D-261BC7603B53}"/>
              </a:ext>
            </a:extLst>
          </p:cNvPr>
          <p:cNvSpPr txBox="1"/>
          <p:nvPr/>
        </p:nvSpPr>
        <p:spPr>
          <a:xfrm>
            <a:off x="8962217" y="3755206"/>
            <a:ext cx="136261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</a:rPr>
              <a:t>3491</a:t>
            </a:r>
            <a:r>
              <a:rPr lang="de-DE" sz="1400" dirty="0"/>
              <a:t> ZA_SW#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3492</a:t>
            </a:r>
            <a:r>
              <a:rPr lang="de-DE" sz="1400" dirty="0"/>
              <a:t> FW_SW#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3493</a:t>
            </a:r>
            <a:r>
              <a:rPr lang="de-DE" sz="1400" dirty="0"/>
              <a:t> RD_SW#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3494</a:t>
            </a:r>
            <a:r>
              <a:rPr lang="de-DE" sz="1400" dirty="0"/>
              <a:t> BR_SW#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3495</a:t>
            </a:r>
            <a:r>
              <a:rPr lang="de-DE" sz="1400" dirty="0"/>
              <a:t> WR_SW#</a:t>
            </a:r>
          </a:p>
          <a:p>
            <a:r>
              <a:rPr lang="de-DE" sz="1400" dirty="0">
                <a:solidFill>
                  <a:srgbClr val="FF0000"/>
                </a:solidFill>
              </a:rPr>
              <a:t>3496</a:t>
            </a:r>
            <a:r>
              <a:rPr lang="de-DE" sz="1400" dirty="0"/>
              <a:t> KATS_SW#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D3B9B7D5-0A40-4C1B-966E-4F39D0F180B5}"/>
              </a:ext>
            </a:extLst>
          </p:cNvPr>
          <p:cNvSpPr txBox="1"/>
          <p:nvPr/>
        </p:nvSpPr>
        <p:spPr>
          <a:xfrm>
            <a:off x="6150391" y="1927645"/>
            <a:ext cx="326134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076325" algn="l"/>
              </a:tabLst>
            </a:pPr>
            <a:r>
              <a:rPr lang="de-DE" sz="1400" dirty="0">
                <a:solidFill>
                  <a:srgbClr val="FF0000"/>
                </a:solidFill>
              </a:rPr>
              <a:t>34</a:t>
            </a:r>
            <a:r>
              <a:rPr lang="de-DE" sz="1400" dirty="0"/>
              <a:t>	ILS_SW_AG</a:t>
            </a:r>
          </a:p>
          <a:p>
            <a:pPr>
              <a:tabLst>
                <a:tab pos="1076325" algn="l"/>
              </a:tabLst>
            </a:pPr>
            <a:r>
              <a:rPr lang="de-DE" sz="1400" dirty="0">
                <a:solidFill>
                  <a:srgbClr val="FF0000"/>
                </a:solidFill>
              </a:rPr>
              <a:t>3401 … 3410	</a:t>
            </a:r>
            <a:r>
              <a:rPr lang="de-DE" sz="1400" dirty="0"/>
              <a:t>SoG_01_SW … SoG_10_SW</a:t>
            </a:r>
          </a:p>
          <a:p>
            <a:pPr>
              <a:tabLst>
                <a:tab pos="1076325" algn="l"/>
              </a:tabLst>
            </a:pPr>
            <a:r>
              <a:rPr lang="de-DE" sz="1400" dirty="0">
                <a:solidFill>
                  <a:srgbClr val="FF0000"/>
                </a:solidFill>
              </a:rPr>
              <a:t>1549	</a:t>
            </a:r>
            <a:r>
              <a:rPr lang="de-DE" sz="1400" dirty="0"/>
              <a:t>P_WÜ_BOS_ZA</a:t>
            </a:r>
          </a:p>
        </p:txBody>
      </p:sp>
    </p:spTree>
    <p:extLst>
      <p:ext uri="{BB962C8B-B14F-4D97-AF65-F5344CB8AC3E}">
        <p14:creationId xmlns:p14="http://schemas.microsoft.com/office/powerpoint/2010/main" val="2114485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Direktbetrieb (DMO) Gruppenkommunikation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319" y="1631061"/>
            <a:ext cx="5559425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4696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DMO-</a:t>
            </a:r>
            <a:r>
              <a:rPr lang="de-DE" dirty="0" err="1"/>
              <a:t>Fleetmapping</a:t>
            </a:r>
            <a:br>
              <a:rPr lang="de-DE" dirty="0"/>
            </a:br>
            <a:r>
              <a:rPr lang="de-DE" dirty="0"/>
              <a:t>für Bayern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12</a:t>
            </a:fld>
            <a:endParaRPr lang="de-DE" dirty="0"/>
          </a:p>
        </p:txBody>
      </p:sp>
      <p:pic>
        <p:nvPicPr>
          <p:cNvPr id="7" name="Grafik 6"/>
          <p:cNvPicPr/>
          <p:nvPr/>
        </p:nvPicPr>
        <p:blipFill>
          <a:blip r:embed="rId3"/>
          <a:stretch>
            <a:fillRect/>
          </a:stretch>
        </p:blipFill>
        <p:spPr>
          <a:xfrm>
            <a:off x="2017886" y="1553671"/>
            <a:ext cx="8204061" cy="4624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5621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DMO-</a:t>
            </a:r>
            <a:r>
              <a:rPr lang="de-DE" dirty="0" err="1"/>
              <a:t>Fleetmapping</a:t>
            </a:r>
            <a:r>
              <a:rPr lang="de-DE" dirty="0"/>
              <a:t> Feuerwehr</a:t>
            </a:r>
            <a:br>
              <a:rPr lang="de-DE" dirty="0"/>
            </a:br>
            <a:r>
              <a:rPr lang="de-DE" dirty="0"/>
              <a:t>für ILS-Bereich Schweinfurt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4265966" y="1293864"/>
            <a:ext cx="6140450" cy="360000"/>
          </a:xfrm>
          <a:prstGeom prst="rect">
            <a:avLst/>
          </a:prstGeom>
          <a:solidFill>
            <a:srgbClr val="00B0F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Betriebsgruppe und erster Einsatzabschnitt</a:t>
            </a:r>
          </a:p>
        </p:txBody>
      </p:sp>
      <p:sp>
        <p:nvSpPr>
          <p:cNvPr id="8" name="Rechteck 7"/>
          <p:cNvSpPr/>
          <p:nvPr/>
        </p:nvSpPr>
        <p:spPr>
          <a:xfrm>
            <a:off x="3272583" y="1293864"/>
            <a:ext cx="943491" cy="360000"/>
          </a:xfrm>
          <a:prstGeom prst="rect">
            <a:avLst/>
          </a:prstGeom>
          <a:solidFill>
            <a:srgbClr val="00B0F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307_F</a:t>
            </a:r>
          </a:p>
        </p:txBody>
      </p:sp>
      <p:sp>
        <p:nvSpPr>
          <p:cNvPr id="9" name="Rechteck 8"/>
          <p:cNvSpPr/>
          <p:nvPr/>
        </p:nvSpPr>
        <p:spPr>
          <a:xfrm>
            <a:off x="4265966" y="2257352"/>
            <a:ext cx="6140450" cy="36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Für alle Einsätze der Höhenrettung sowie Hubschraubereinsätze mit Höhenrettung</a:t>
            </a:r>
          </a:p>
        </p:txBody>
      </p:sp>
      <p:sp>
        <p:nvSpPr>
          <p:cNvPr id="10" name="Rechteck 9"/>
          <p:cNvSpPr/>
          <p:nvPr/>
        </p:nvSpPr>
        <p:spPr>
          <a:xfrm>
            <a:off x="3272583" y="2257352"/>
            <a:ext cx="943491" cy="36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308_F</a:t>
            </a:r>
          </a:p>
        </p:txBody>
      </p:sp>
      <p:sp>
        <p:nvSpPr>
          <p:cNvPr id="11" name="Rechteck 10"/>
          <p:cNvSpPr/>
          <p:nvPr/>
        </p:nvSpPr>
        <p:spPr>
          <a:xfrm>
            <a:off x="4265966" y="2739096"/>
            <a:ext cx="6140450" cy="36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CSA/Atemschutz (abhängig vom Atemschutzkonzept)</a:t>
            </a:r>
          </a:p>
        </p:txBody>
      </p:sp>
      <p:sp>
        <p:nvSpPr>
          <p:cNvPr id="12" name="Rechteck 11"/>
          <p:cNvSpPr/>
          <p:nvPr/>
        </p:nvSpPr>
        <p:spPr>
          <a:xfrm>
            <a:off x="3272583" y="2739096"/>
            <a:ext cx="943491" cy="36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309_F</a:t>
            </a:r>
          </a:p>
        </p:txBody>
      </p:sp>
      <p:sp>
        <p:nvSpPr>
          <p:cNvPr id="13" name="Rechteck 12"/>
          <p:cNvSpPr/>
          <p:nvPr/>
        </p:nvSpPr>
        <p:spPr>
          <a:xfrm>
            <a:off x="4265966" y="3220840"/>
            <a:ext cx="6140450" cy="36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Sicherheitswachen</a:t>
            </a:r>
          </a:p>
        </p:txBody>
      </p:sp>
      <p:sp>
        <p:nvSpPr>
          <p:cNvPr id="14" name="Rechteck 13"/>
          <p:cNvSpPr/>
          <p:nvPr/>
        </p:nvSpPr>
        <p:spPr>
          <a:xfrm>
            <a:off x="3272583" y="3220840"/>
            <a:ext cx="943491" cy="36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326_F</a:t>
            </a:r>
          </a:p>
        </p:txBody>
      </p:sp>
      <p:sp>
        <p:nvSpPr>
          <p:cNvPr id="16" name="Rechteck 15"/>
          <p:cNvSpPr/>
          <p:nvPr/>
        </p:nvSpPr>
        <p:spPr>
          <a:xfrm>
            <a:off x="1783116" y="2257352"/>
            <a:ext cx="1426029" cy="132348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Sicherheit</a:t>
            </a:r>
          </a:p>
        </p:txBody>
      </p:sp>
      <p:sp>
        <p:nvSpPr>
          <p:cNvPr id="17" name="Rechteck 16"/>
          <p:cNvSpPr/>
          <p:nvPr/>
        </p:nvSpPr>
        <p:spPr>
          <a:xfrm>
            <a:off x="1783115" y="1293864"/>
            <a:ext cx="1426030" cy="360000"/>
          </a:xfrm>
          <a:prstGeom prst="rect">
            <a:avLst/>
          </a:prstGeom>
          <a:solidFill>
            <a:srgbClr val="00B0F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Betrieb</a:t>
            </a:r>
          </a:p>
        </p:txBody>
      </p:sp>
      <p:sp>
        <p:nvSpPr>
          <p:cNvPr id="18" name="Rechteck 17"/>
          <p:cNvSpPr/>
          <p:nvPr/>
        </p:nvSpPr>
        <p:spPr>
          <a:xfrm>
            <a:off x="1797947" y="3702584"/>
            <a:ext cx="1411199" cy="22799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Einsatzab</a:t>
            </a:r>
            <a:r>
              <a:rPr lang="de-DE" dirty="0">
                <a:solidFill>
                  <a:schemeClr val="tx1"/>
                </a:solidFill>
              </a:rPr>
              <a:t>-schnitte</a:t>
            </a:r>
          </a:p>
        </p:txBody>
      </p:sp>
      <p:sp>
        <p:nvSpPr>
          <p:cNvPr id="19" name="Rechteck 18"/>
          <p:cNvSpPr/>
          <p:nvPr/>
        </p:nvSpPr>
        <p:spPr>
          <a:xfrm>
            <a:off x="4265966" y="1775608"/>
            <a:ext cx="6140450" cy="360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Gruppe für den Führungsstab</a:t>
            </a:r>
          </a:p>
        </p:txBody>
      </p:sp>
      <p:sp>
        <p:nvSpPr>
          <p:cNvPr id="20" name="Rechteck 19"/>
          <p:cNvSpPr/>
          <p:nvPr/>
        </p:nvSpPr>
        <p:spPr>
          <a:xfrm>
            <a:off x="3272583" y="1775608"/>
            <a:ext cx="943491" cy="360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310_F</a:t>
            </a:r>
          </a:p>
        </p:txBody>
      </p:sp>
      <p:sp>
        <p:nvSpPr>
          <p:cNvPr id="21" name="Rechteck 20"/>
          <p:cNvSpPr/>
          <p:nvPr/>
        </p:nvSpPr>
        <p:spPr>
          <a:xfrm>
            <a:off x="1783115" y="1775608"/>
            <a:ext cx="1426030" cy="360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Führung</a:t>
            </a:r>
          </a:p>
        </p:txBody>
      </p:sp>
      <p:sp>
        <p:nvSpPr>
          <p:cNvPr id="22" name="Rechteck 21"/>
          <p:cNvSpPr/>
          <p:nvPr/>
        </p:nvSpPr>
        <p:spPr>
          <a:xfrm>
            <a:off x="4265966" y="3702584"/>
            <a:ext cx="614045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Erster Einsatzabschnitt bei planbaren Einsätzen</a:t>
            </a:r>
          </a:p>
        </p:txBody>
      </p:sp>
      <p:sp>
        <p:nvSpPr>
          <p:cNvPr id="23" name="Rechteck 22"/>
          <p:cNvSpPr/>
          <p:nvPr/>
        </p:nvSpPr>
        <p:spPr>
          <a:xfrm>
            <a:off x="3272583" y="3702584"/>
            <a:ext cx="943491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311_F</a:t>
            </a:r>
          </a:p>
        </p:txBody>
      </p:sp>
      <p:sp>
        <p:nvSpPr>
          <p:cNvPr id="24" name="Rechteck 23"/>
          <p:cNvSpPr/>
          <p:nvPr/>
        </p:nvSpPr>
        <p:spPr>
          <a:xfrm>
            <a:off x="4265966" y="4184328"/>
            <a:ext cx="614045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Zweiter Einsatzabschnitt</a:t>
            </a:r>
          </a:p>
        </p:txBody>
      </p:sp>
      <p:sp>
        <p:nvSpPr>
          <p:cNvPr id="25" name="Rechteck 24"/>
          <p:cNvSpPr/>
          <p:nvPr/>
        </p:nvSpPr>
        <p:spPr>
          <a:xfrm>
            <a:off x="3272583" y="4184328"/>
            <a:ext cx="943491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312_F</a:t>
            </a:r>
          </a:p>
        </p:txBody>
      </p:sp>
      <p:sp>
        <p:nvSpPr>
          <p:cNvPr id="26" name="Rechteck 25"/>
          <p:cNvSpPr/>
          <p:nvPr/>
        </p:nvSpPr>
        <p:spPr>
          <a:xfrm>
            <a:off x="4265966" y="4666072"/>
            <a:ext cx="614045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Dritter Einsatzabschnitt</a:t>
            </a:r>
          </a:p>
        </p:txBody>
      </p:sp>
      <p:sp>
        <p:nvSpPr>
          <p:cNvPr id="27" name="Rechteck 26"/>
          <p:cNvSpPr/>
          <p:nvPr/>
        </p:nvSpPr>
        <p:spPr>
          <a:xfrm>
            <a:off x="3272583" y="4666072"/>
            <a:ext cx="943491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313_F</a:t>
            </a:r>
          </a:p>
        </p:txBody>
      </p:sp>
      <p:sp>
        <p:nvSpPr>
          <p:cNvPr id="28" name="Rechteck 27"/>
          <p:cNvSpPr/>
          <p:nvPr/>
        </p:nvSpPr>
        <p:spPr>
          <a:xfrm>
            <a:off x="4265966" y="5147818"/>
            <a:ext cx="614045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Vierter Einsatzabschnitt</a:t>
            </a:r>
          </a:p>
        </p:txBody>
      </p:sp>
      <p:sp>
        <p:nvSpPr>
          <p:cNvPr id="29" name="Rechteck 28"/>
          <p:cNvSpPr/>
          <p:nvPr/>
        </p:nvSpPr>
        <p:spPr>
          <a:xfrm>
            <a:off x="3272583" y="5147818"/>
            <a:ext cx="943491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314_F</a:t>
            </a:r>
          </a:p>
        </p:txBody>
      </p:sp>
      <p:sp>
        <p:nvSpPr>
          <p:cNvPr id="30" name="Rechteck 29"/>
          <p:cNvSpPr/>
          <p:nvPr/>
        </p:nvSpPr>
        <p:spPr>
          <a:xfrm>
            <a:off x="4265966" y="5622536"/>
            <a:ext cx="614045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11 Gruppen zur freien Verfügung</a:t>
            </a:r>
          </a:p>
        </p:txBody>
      </p:sp>
      <p:sp>
        <p:nvSpPr>
          <p:cNvPr id="31" name="Rechteck 30"/>
          <p:cNvSpPr/>
          <p:nvPr/>
        </p:nvSpPr>
        <p:spPr>
          <a:xfrm>
            <a:off x="3272583" y="5622536"/>
            <a:ext cx="943491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315-325_F</a:t>
            </a:r>
          </a:p>
        </p:txBody>
      </p:sp>
      <p:sp>
        <p:nvSpPr>
          <p:cNvPr id="32" name="Rechteck 31"/>
          <p:cNvSpPr/>
          <p:nvPr/>
        </p:nvSpPr>
        <p:spPr>
          <a:xfrm>
            <a:off x="4265966" y="6078622"/>
            <a:ext cx="6140450" cy="360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bg1"/>
                </a:solidFill>
              </a:rPr>
              <a:t>Für Verbandsfahrten</a:t>
            </a:r>
          </a:p>
        </p:txBody>
      </p:sp>
      <p:sp>
        <p:nvSpPr>
          <p:cNvPr id="33" name="Rechteck 32"/>
          <p:cNvSpPr/>
          <p:nvPr/>
        </p:nvSpPr>
        <p:spPr>
          <a:xfrm>
            <a:off x="3272583" y="6079458"/>
            <a:ext cx="943491" cy="360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chemeClr val="bg1"/>
                </a:solidFill>
              </a:rPr>
              <a:t>Marschkanal</a:t>
            </a:r>
          </a:p>
        </p:txBody>
      </p:sp>
    </p:spTree>
    <p:extLst>
      <p:ext uri="{BB962C8B-B14F-4D97-AF65-F5344CB8AC3E}">
        <p14:creationId xmlns:p14="http://schemas.microsoft.com/office/powerpoint/2010/main" val="1858306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DMO-Gruppen – Kurzwahl-Systematik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14</a:t>
            </a:fld>
            <a:endParaRPr lang="de-DE" dirty="0"/>
          </a:p>
        </p:txBody>
      </p: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D53C1200-AC73-4649-A52D-4475192D9B3D}"/>
              </a:ext>
            </a:extLst>
          </p:cNvPr>
          <p:cNvGrpSpPr/>
          <p:nvPr/>
        </p:nvGrpSpPr>
        <p:grpSpPr>
          <a:xfrm>
            <a:off x="3772117" y="2228821"/>
            <a:ext cx="4647766" cy="2094117"/>
            <a:chOff x="1308317" y="2228820"/>
            <a:chExt cx="4647766" cy="2094117"/>
          </a:xfrm>
        </p:grpSpPr>
        <p:grpSp>
          <p:nvGrpSpPr>
            <p:cNvPr id="39" name="Gruppieren 38">
              <a:extLst>
                <a:ext uri="{FF2B5EF4-FFF2-40B4-BE49-F238E27FC236}">
                  <a16:creationId xmlns:a16="http://schemas.microsoft.com/office/drawing/2014/main" id="{9BAA115B-0407-4C4D-941A-0D6CE4561296}"/>
                </a:ext>
              </a:extLst>
            </p:cNvPr>
            <p:cNvGrpSpPr/>
            <p:nvPr/>
          </p:nvGrpSpPr>
          <p:grpSpPr>
            <a:xfrm>
              <a:off x="1589088" y="2228820"/>
              <a:ext cx="4086225" cy="400110"/>
              <a:chOff x="2587625" y="2228820"/>
              <a:chExt cx="4086225" cy="400110"/>
            </a:xfrm>
          </p:grpSpPr>
          <p:sp>
            <p:nvSpPr>
              <p:cNvPr id="34" name="Rechteck 33">
                <a:extLst>
                  <a:ext uri="{FF2B5EF4-FFF2-40B4-BE49-F238E27FC236}">
                    <a16:creationId xmlns:a16="http://schemas.microsoft.com/office/drawing/2014/main" id="{9D323D3B-32D3-4550-8A1E-20653521BEAB}"/>
                  </a:ext>
                </a:extLst>
              </p:cNvPr>
              <p:cNvSpPr/>
              <p:nvPr/>
            </p:nvSpPr>
            <p:spPr>
              <a:xfrm>
                <a:off x="3941732" y="2241550"/>
                <a:ext cx="2732118" cy="36195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2000" dirty="0"/>
                  <a:t>[Zahlen der Gruppe]</a:t>
                </a:r>
              </a:p>
            </p:txBody>
          </p:sp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788FA812-02F3-4714-B068-8898B2C666F8}"/>
                  </a:ext>
                </a:extLst>
              </p:cNvPr>
              <p:cNvSpPr txBox="1"/>
              <p:nvPr/>
            </p:nvSpPr>
            <p:spPr>
              <a:xfrm>
                <a:off x="2587625" y="2228820"/>
                <a:ext cx="13445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/>
                  <a:t>Kurzwahl =</a:t>
                </a:r>
              </a:p>
            </p:txBody>
          </p:sp>
        </p:grpSp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0919319E-7969-423F-8F53-FDC42728AEB3}"/>
                </a:ext>
              </a:extLst>
            </p:cNvPr>
            <p:cNvGrpSpPr/>
            <p:nvPr/>
          </p:nvGrpSpPr>
          <p:grpSpPr>
            <a:xfrm>
              <a:off x="1308317" y="3283634"/>
              <a:ext cx="4647766" cy="1039303"/>
              <a:chOff x="590550" y="3283634"/>
              <a:chExt cx="4647766" cy="1039303"/>
            </a:xfrm>
          </p:grpSpPr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49A57025-AC09-488E-A881-ED04EAEEBD36}"/>
                  </a:ext>
                </a:extLst>
              </p:cNvPr>
              <p:cNvSpPr txBox="1"/>
              <p:nvPr/>
            </p:nvSpPr>
            <p:spPr>
              <a:xfrm>
                <a:off x="590550" y="3283634"/>
                <a:ext cx="9925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dirty="0"/>
                  <a:t>Beispiel:</a:t>
                </a:r>
              </a:p>
            </p:txBody>
          </p:sp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E2DC3CBB-C1E8-4AC1-8C31-E625BA4AB068}"/>
                  </a:ext>
                </a:extLst>
              </p:cNvPr>
              <p:cNvSpPr/>
              <p:nvPr/>
            </p:nvSpPr>
            <p:spPr>
              <a:xfrm>
                <a:off x="3033249" y="3960987"/>
                <a:ext cx="2205067" cy="36195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307</a:t>
                </a:r>
              </a:p>
            </p:txBody>
          </p:sp>
          <p:sp>
            <p:nvSpPr>
              <p:cNvPr id="36" name="Rechteck 35">
                <a:extLst>
                  <a:ext uri="{FF2B5EF4-FFF2-40B4-BE49-F238E27FC236}">
                    <a16:creationId xmlns:a16="http://schemas.microsoft.com/office/drawing/2014/main" id="{E156B0BB-6CC4-4D32-BEF1-9AC4BD8B056B}"/>
                  </a:ext>
                </a:extLst>
              </p:cNvPr>
              <p:cNvSpPr/>
              <p:nvPr/>
            </p:nvSpPr>
            <p:spPr>
              <a:xfrm>
                <a:off x="671049" y="3960987"/>
                <a:ext cx="2205067" cy="36195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307_F</a:t>
                </a:r>
              </a:p>
            </p:txBody>
          </p:sp>
          <p:sp>
            <p:nvSpPr>
              <p:cNvPr id="37" name="Textfeld 36">
                <a:extLst>
                  <a:ext uri="{FF2B5EF4-FFF2-40B4-BE49-F238E27FC236}">
                    <a16:creationId xmlns:a16="http://schemas.microsoft.com/office/drawing/2014/main" id="{C2875205-93E6-4AB9-9730-236C3D83375A}"/>
                  </a:ext>
                </a:extLst>
              </p:cNvPr>
              <p:cNvSpPr txBox="1"/>
              <p:nvPr/>
            </p:nvSpPr>
            <p:spPr>
              <a:xfrm>
                <a:off x="671049" y="3638551"/>
                <a:ext cx="1270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i="1" dirty="0"/>
                  <a:t>Gruppe:</a:t>
                </a:r>
              </a:p>
            </p:txBody>
          </p:sp>
          <p:sp>
            <p:nvSpPr>
              <p:cNvPr id="38" name="Textfeld 37">
                <a:extLst>
                  <a:ext uri="{FF2B5EF4-FFF2-40B4-BE49-F238E27FC236}">
                    <a16:creationId xmlns:a16="http://schemas.microsoft.com/office/drawing/2014/main" id="{5FF24919-275B-4818-B8F7-B685E27F07AF}"/>
                  </a:ext>
                </a:extLst>
              </p:cNvPr>
              <p:cNvSpPr txBox="1"/>
              <p:nvPr/>
            </p:nvSpPr>
            <p:spPr>
              <a:xfrm>
                <a:off x="3033249" y="3644386"/>
                <a:ext cx="1270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i="1" dirty="0"/>
                  <a:t>Kurzwahl: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91328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Nutzung TMO/DMO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15</a:t>
            </a:fld>
            <a:endParaRPr lang="de-DE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826" y="1645978"/>
            <a:ext cx="7470440" cy="4418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5314951" y="1567934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TMO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181772" y="3228975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00B050"/>
                </a:solidFill>
              </a:rPr>
              <a:t>DMO</a:t>
            </a:r>
          </a:p>
        </p:txBody>
      </p:sp>
    </p:spTree>
    <p:extLst>
      <p:ext uri="{BB962C8B-B14F-4D97-AF65-F5344CB8AC3E}">
        <p14:creationId xmlns:p14="http://schemas.microsoft.com/office/powerpoint/2010/main" val="34863695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Notruf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16</a:t>
            </a:fld>
            <a:endParaRPr lang="de-DE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307" y="1551471"/>
            <a:ext cx="7019481" cy="4583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5285860" y="1678199"/>
            <a:ext cx="1992176" cy="224676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b="1" dirty="0"/>
              <a:t>BEACHTE</a:t>
            </a:r>
          </a:p>
          <a:p>
            <a:r>
              <a:rPr lang="de-DE" sz="1400" dirty="0"/>
              <a:t>Sollte ein Notruf versehentlich ausgelöst werden, muss unverzüglich über Funk „Fehlauslösung des Notrufs, keine Maßnahmen notwendig!“ gemeldet werden!</a:t>
            </a:r>
          </a:p>
        </p:txBody>
      </p:sp>
    </p:spTree>
    <p:extLst>
      <p:ext uri="{BB962C8B-B14F-4D97-AF65-F5344CB8AC3E}">
        <p14:creationId xmlns:p14="http://schemas.microsoft.com/office/powerpoint/2010/main" val="1687799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Repeater</a:t>
            </a:r>
            <a:br>
              <a:rPr lang="de-DE" dirty="0"/>
            </a:br>
            <a:r>
              <a:rPr lang="de-DE" dirty="0"/>
              <a:t>(nur im DMO-Betrieb verfügbar)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17</a:t>
            </a:fld>
            <a:endParaRPr lang="de-DE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160" y="1620047"/>
            <a:ext cx="6443282" cy="4446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024033" y="3003577"/>
            <a:ext cx="1992176" cy="1169551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b="1" dirty="0"/>
              <a:t>BEACHTE</a:t>
            </a:r>
          </a:p>
          <a:p>
            <a:r>
              <a:rPr lang="de-DE" sz="1400" dirty="0"/>
              <a:t>Schalten eines Repeaters nur auf Weisung des Einsatzleiters nach Rücksprache mit der ILS!</a:t>
            </a:r>
          </a:p>
        </p:txBody>
      </p:sp>
    </p:spTree>
    <p:extLst>
      <p:ext uri="{BB962C8B-B14F-4D97-AF65-F5344CB8AC3E}">
        <p14:creationId xmlns:p14="http://schemas.microsoft.com/office/powerpoint/2010/main" val="181889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Gateway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Folie </a:t>
            </a:r>
            <a:fld id="{D12E956B-7491-5541-8077-EE25CDFA2438}" type="slidenum">
              <a:rPr lang="de-DE" smtClean="0"/>
              <a:pPr/>
              <a:t>18</a:t>
            </a:fld>
            <a:endParaRPr lang="de-DE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489" y="1678199"/>
            <a:ext cx="7693025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805772" y="5185101"/>
            <a:ext cx="6952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Gateway verbindet Funkteilnehmer im TMO und Teilnehmer im DMO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Erweitert den TMO-Versorgungsbereich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285860" y="1678199"/>
            <a:ext cx="1992176" cy="1169551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1400" b="1" dirty="0"/>
              <a:t>BEACHTE</a:t>
            </a:r>
          </a:p>
          <a:p>
            <a:r>
              <a:rPr lang="de-DE" sz="1400" dirty="0"/>
              <a:t>Schalten eines Gateways nur auf Weisung des Einsatzleiters nach Rücksprache mit der ILS!</a:t>
            </a:r>
          </a:p>
        </p:txBody>
      </p:sp>
    </p:spTree>
    <p:extLst>
      <p:ext uri="{BB962C8B-B14F-4D97-AF65-F5344CB8AC3E}">
        <p14:creationId xmlns:p14="http://schemas.microsoft.com/office/powerpoint/2010/main" val="3354231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82407E-EDAA-155D-1791-CE3EA8BE8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ea typeface="Calibri"/>
                <a:cs typeface="Calibri"/>
              </a:rPr>
              <a:t>Rückfallbetrieb (TBS </a:t>
            </a:r>
            <a:r>
              <a:rPr lang="de-DE" dirty="0" err="1">
                <a:ea typeface="Calibri"/>
                <a:cs typeface="Calibri"/>
              </a:rPr>
              <a:t>Fallback</a:t>
            </a:r>
            <a:r>
              <a:rPr lang="de-DE" dirty="0">
                <a:ea typeface="Calibri"/>
                <a:cs typeface="Calibri"/>
              </a:rPr>
              <a:t>)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6F9E9C0-0DAE-8F36-3B0F-2A7A3A236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Kreisbrandinspektion Schweinfurt - Digitalfunk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DF7D3B3-F838-06E5-38DA-AF872F3FD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Folie </a:t>
            </a:r>
            <a:fld id="{D12E956B-7491-5541-8077-EE25CDFA2438}" type="slidenum">
              <a:rPr lang="de-DE" smtClean="0"/>
              <a:pPr/>
              <a:t>19</a:t>
            </a:fld>
            <a:endParaRPr lang="de-DE" dirty="0"/>
          </a:p>
        </p:txBody>
      </p:sp>
      <p:pic>
        <p:nvPicPr>
          <p:cNvPr id="5" name="Grafik 4" descr="Ein Bild, das Text, Screenshot, Design enthält.&#10;&#10;KI-generierte Inhalte können fehlerhaft sein.">
            <a:extLst>
              <a:ext uri="{FF2B5EF4-FFF2-40B4-BE49-F238E27FC236}">
                <a16:creationId xmlns:a16="http://schemas.microsoft.com/office/drawing/2014/main" id="{7C5698F6-770F-E3E5-AFA4-E7EF3A7BB78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5F6F5"/>
              </a:clrFrom>
              <a:clrTo>
                <a:srgbClr val="F5F6F5">
                  <a:alpha val="0"/>
                </a:srgbClr>
              </a:clrTo>
            </a:clrChange>
          </a:blip>
          <a:srcRect l="47183" b="34858"/>
          <a:stretch>
            <a:fillRect/>
          </a:stretch>
        </p:blipFill>
        <p:spPr>
          <a:xfrm>
            <a:off x="3739039" y="1403827"/>
            <a:ext cx="4713923" cy="300932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A8187E6E-7075-EBD8-CB25-E237DEB59EEF}"/>
              </a:ext>
            </a:extLst>
          </p:cNvPr>
          <p:cNvSpPr txBox="1"/>
          <p:nvPr/>
        </p:nvSpPr>
        <p:spPr>
          <a:xfrm>
            <a:off x="2142833" y="4413151"/>
            <a:ext cx="81670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Es stehen alle Gruppen zur Verfügung, deren Gebiet sich auf diese Basisstation erstreckt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Es stehen die gleiche Anzahl an Gesprächsressourcen wie im Netzbetrieb zur Verfügung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Gruppengespräche, Halbduplex-Einzelgespräche, Status und SDS an Gruppen oder Einzelteilnehmer stehen zur Verfügung</a:t>
            </a:r>
          </a:p>
        </p:txBody>
      </p:sp>
    </p:spTree>
    <p:extLst>
      <p:ext uri="{BB962C8B-B14F-4D97-AF65-F5344CB8AC3E}">
        <p14:creationId xmlns:p14="http://schemas.microsoft.com/office/powerpoint/2010/main" val="2940195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bedeutet Funk?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3860029" y="5084884"/>
            <a:ext cx="4471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Drahtlose Übermittlung von Informationen mit Hilfe von elektromagnetischen Wellen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550" y="2180533"/>
            <a:ext cx="1109300" cy="221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53608" y="2180533"/>
            <a:ext cx="1109300" cy="221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Gerade Verbindung mit Pfeil 14"/>
          <p:cNvCxnSpPr>
            <a:stCxn id="13" idx="1"/>
            <a:endCxn id="12" idx="1"/>
          </p:cNvCxnSpPr>
          <p:nvPr/>
        </p:nvCxnSpPr>
        <p:spPr>
          <a:xfrm>
            <a:off x="4262908" y="3289833"/>
            <a:ext cx="3259642" cy="0"/>
          </a:xfrm>
          <a:prstGeom prst="straightConnector1">
            <a:avLst/>
          </a:prstGeom>
          <a:ln>
            <a:solidFill>
              <a:srgbClr val="C00000"/>
            </a:solidFill>
            <a:prstDash val="dash"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13073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Änderungshistorie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de-DE" sz="1200" dirty="0">
                <a:latin typeface="Verdana"/>
                <a:ea typeface="Verdana"/>
              </a:rPr>
              <a:t>2015-10-07: Hinweis zur Folie Notruf ergänzt</a:t>
            </a:r>
          </a:p>
          <a:p>
            <a:r>
              <a:rPr lang="de-DE" sz="1200" dirty="0">
                <a:latin typeface="Verdana"/>
                <a:ea typeface="Verdana"/>
              </a:rPr>
              <a:t>2015-10-28: </a:t>
            </a:r>
            <a:r>
              <a:rPr lang="de-DE" sz="1200" dirty="0" err="1">
                <a:latin typeface="Verdana"/>
                <a:ea typeface="Verdana"/>
              </a:rPr>
              <a:t>Fleetmapping</a:t>
            </a:r>
            <a:r>
              <a:rPr lang="de-DE" sz="1200" dirty="0">
                <a:latin typeface="Verdana"/>
                <a:ea typeface="Verdana"/>
              </a:rPr>
              <a:t> TMO überarbeitet und aktualisiert</a:t>
            </a:r>
          </a:p>
          <a:p>
            <a:r>
              <a:rPr lang="de-DE" sz="1200" dirty="0">
                <a:latin typeface="Verdana"/>
                <a:ea typeface="Verdana"/>
              </a:rPr>
              <a:t>2015-11-02: Zielgruppenorientierte Präsentation hinzugefügt, Folienkommentare standardisiert, DMO-</a:t>
            </a:r>
            <a:r>
              <a:rPr lang="de-DE" sz="1200" dirty="0" err="1">
                <a:latin typeface="Verdana"/>
                <a:ea typeface="Verdana"/>
              </a:rPr>
              <a:t>Fleetmapping</a:t>
            </a:r>
            <a:r>
              <a:rPr lang="de-DE" sz="1200" dirty="0">
                <a:latin typeface="Verdana"/>
                <a:ea typeface="Verdana"/>
              </a:rPr>
              <a:t> für ILS-Bereich Schweinfurt ergänzt</a:t>
            </a:r>
          </a:p>
          <a:p>
            <a:r>
              <a:rPr lang="de-DE" sz="1200" dirty="0">
                <a:latin typeface="Verdana"/>
                <a:ea typeface="Verdana"/>
              </a:rPr>
              <a:t>2015-11-05: Hinweise auf Folie </a:t>
            </a:r>
            <a:r>
              <a:rPr lang="de-DE" sz="1200" dirty="0">
                <a:latin typeface="Verdana"/>
                <a:ea typeface="Verdana"/>
                <a:hlinkClick r:id="rId2" action="ppaction://hlinksldjump"/>
              </a:rPr>
              <a:t>Repeater (nur im DMO-Betrieb verfügbar)</a:t>
            </a:r>
            <a:r>
              <a:rPr lang="de-DE" sz="1200" dirty="0">
                <a:latin typeface="Verdana"/>
                <a:ea typeface="Verdana"/>
              </a:rPr>
              <a:t> und </a:t>
            </a:r>
            <a:r>
              <a:rPr lang="de-DE" sz="1200" dirty="0">
                <a:latin typeface="Verdana"/>
                <a:ea typeface="Verdana"/>
                <a:hlinkClick r:id="rId3" action="ppaction://hlinksldjump"/>
              </a:rPr>
              <a:t>Gateway</a:t>
            </a:r>
            <a:r>
              <a:rPr lang="de-DE" sz="1200" dirty="0">
                <a:latin typeface="Verdana"/>
                <a:ea typeface="Verdana"/>
              </a:rPr>
              <a:t> ergänzt</a:t>
            </a:r>
          </a:p>
          <a:p>
            <a:r>
              <a:rPr lang="de-DE" sz="1200" dirty="0">
                <a:latin typeface="Verdana"/>
                <a:ea typeface="Verdana"/>
              </a:rPr>
              <a:t>2015-12-29: </a:t>
            </a:r>
            <a:r>
              <a:rPr lang="de-DE" sz="1200" dirty="0">
                <a:latin typeface="Verdana"/>
                <a:ea typeface="Verdana"/>
                <a:hlinkClick r:id="rId4" action="ppaction://hlinksldjump"/>
              </a:rPr>
              <a:t>Reflexion</a:t>
            </a:r>
            <a:r>
              <a:rPr lang="de-DE" sz="1200" dirty="0">
                <a:latin typeface="Verdana"/>
                <a:ea typeface="Verdana"/>
              </a:rPr>
              <a:t> und </a:t>
            </a:r>
            <a:r>
              <a:rPr lang="de-DE" sz="1200" dirty="0">
                <a:latin typeface="Verdana"/>
                <a:ea typeface="Verdana"/>
                <a:hlinkClick r:id="rId5" action="ppaction://hlinksldjump"/>
              </a:rPr>
              <a:t>Schwächung</a:t>
            </a:r>
            <a:r>
              <a:rPr lang="de-DE" sz="1200" dirty="0">
                <a:latin typeface="Verdana"/>
                <a:ea typeface="Verdana"/>
              </a:rPr>
              <a:t> zur zielgruppenorientierte Präsentation „Aufbaulehrgang“ hinzugefügt.</a:t>
            </a:r>
          </a:p>
          <a:p>
            <a:r>
              <a:rPr lang="de-DE" sz="1200" dirty="0">
                <a:latin typeface="Verdana"/>
                <a:ea typeface="Verdana"/>
              </a:rPr>
              <a:t>2016-02-18: Inhalte aus ELA eingebaut; neue zielgruppenorientierte Präsentation „ELA + Unterwiesener“</a:t>
            </a:r>
          </a:p>
          <a:p>
            <a:r>
              <a:rPr lang="de-DE" sz="1200" dirty="0"/>
              <a:t>2016-05-04: Update TMO-</a:t>
            </a:r>
            <a:r>
              <a:rPr lang="de-DE" sz="1200" dirty="0" err="1"/>
              <a:t>Fleetmapping</a:t>
            </a:r>
            <a:endParaRPr lang="de-DE" sz="1200" dirty="0"/>
          </a:p>
          <a:p>
            <a:r>
              <a:rPr lang="de-DE" sz="1200" dirty="0">
                <a:latin typeface="Verdana"/>
                <a:ea typeface="Verdana"/>
              </a:rPr>
              <a:t>2019-06-27: Hinweis, dass Gateway in der Version MR16 nicht zur Verfügung steht</a:t>
            </a:r>
          </a:p>
          <a:p>
            <a:r>
              <a:rPr lang="de-DE" sz="1200" dirty="0">
                <a:latin typeface="Verdana"/>
                <a:ea typeface="Verdana"/>
              </a:rPr>
              <a:t>2019-06-30: Kurzwahlen im Fleetmapping, </a:t>
            </a:r>
            <a:r>
              <a:rPr lang="de-DE" sz="1200" dirty="0">
                <a:latin typeface="Verdana"/>
                <a:ea typeface="Verdana"/>
                <a:hlinkClick r:id="rId6" action="ppaction://hlinksldjump"/>
              </a:rPr>
              <a:t>TMO-Gruppen – Kurzwahlsystematik</a:t>
            </a:r>
            <a:r>
              <a:rPr lang="de-DE" sz="1200" dirty="0">
                <a:latin typeface="Verdana"/>
                <a:ea typeface="Verdana"/>
              </a:rPr>
              <a:t> und </a:t>
            </a:r>
            <a:r>
              <a:rPr lang="de-DE" sz="1200" dirty="0">
                <a:latin typeface="Verdana"/>
                <a:ea typeface="Verdana"/>
                <a:hlinkClick r:id="" action="ppaction://noaction"/>
              </a:rPr>
              <a:t>DMO-Gruppen – Kurzwahl-Systematik</a:t>
            </a:r>
            <a:r>
              <a:rPr lang="de-DE" sz="1200" dirty="0">
                <a:latin typeface="Verdana"/>
                <a:ea typeface="Verdana"/>
              </a:rPr>
              <a:t> hinzugefügt</a:t>
            </a:r>
          </a:p>
          <a:p>
            <a:r>
              <a:rPr lang="de-DE" sz="1200" dirty="0">
                <a:latin typeface="Verdana"/>
                <a:ea typeface="Verdana"/>
              </a:rPr>
              <a:t>2020-01-22: Kurzwahl für die Gruppen SoG_7_SW bis SoG_8_SW im </a:t>
            </a:r>
            <a:r>
              <a:rPr lang="de-DE" sz="1200" dirty="0" err="1">
                <a:latin typeface="Verdana"/>
                <a:ea typeface="Verdana"/>
              </a:rPr>
              <a:t>Fleetmapping</a:t>
            </a:r>
            <a:r>
              <a:rPr lang="de-DE" sz="1200" dirty="0">
                <a:latin typeface="Verdana"/>
                <a:ea typeface="Verdana"/>
              </a:rPr>
              <a:t> korrigiert.</a:t>
            </a:r>
          </a:p>
          <a:p>
            <a:r>
              <a:rPr lang="de-DE" sz="1200" dirty="0">
                <a:latin typeface="Verdana"/>
                <a:ea typeface="Verdana"/>
              </a:rPr>
              <a:t>2025-07-28: </a:t>
            </a:r>
            <a:r>
              <a:rPr lang="de-DE" sz="1200" dirty="0" err="1">
                <a:latin typeface="Verdana"/>
                <a:ea typeface="Verdana"/>
              </a:rPr>
              <a:t>Fallback</a:t>
            </a:r>
            <a:r>
              <a:rPr lang="de-DE" sz="1200" dirty="0">
                <a:latin typeface="Verdana"/>
                <a:ea typeface="Verdana"/>
              </a:rPr>
              <a:t> hinzugefügt!</a:t>
            </a:r>
          </a:p>
          <a:p>
            <a:r>
              <a:rPr lang="de-DE" sz="1200" dirty="0">
                <a:latin typeface="Verdana"/>
                <a:ea typeface="Verdana"/>
              </a:rPr>
              <a:t>2025-10-09: Inhalt ELA und Unterwiesener entfernt; zielgruppenorientierte Präsentationen entfernt</a:t>
            </a:r>
            <a:endParaRPr lang="de-DE" sz="12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B331-BE66-40CD-93DD-5855708A138E}" type="slidenum">
              <a:rPr lang="de-DE" smtClean="0"/>
              <a:t>20</a:t>
            </a:fld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2163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Übersicht Frequenzbereiche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3</a:t>
            </a:fld>
            <a:endParaRPr lang="de-DE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2492276" y="1952483"/>
            <a:ext cx="7718524" cy="1433569"/>
            <a:chOff x="1029939" y="4221088"/>
            <a:chExt cx="7718524" cy="1433569"/>
          </a:xfrm>
        </p:grpSpPr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7591938" y="5201635"/>
              <a:ext cx="1156525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70000"/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050" dirty="0"/>
                <a:t>Frequenz [MHz]</a:t>
              </a:r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795627" y="5393046"/>
              <a:ext cx="545025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70000"/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100" dirty="0"/>
                <a:t>100</a:t>
              </a:r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auto">
            <a:xfrm>
              <a:off x="3436729" y="5393046"/>
              <a:ext cx="545025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70000"/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100" dirty="0"/>
                <a:t>200</a:t>
              </a: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5077832" y="5393046"/>
              <a:ext cx="464235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70000"/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100" dirty="0"/>
                <a:t>300</a:t>
              </a:r>
            </a:p>
          </p:txBody>
        </p:sp>
        <p:grpSp>
          <p:nvGrpSpPr>
            <p:cNvPr id="19" name="Group 20"/>
            <p:cNvGrpSpPr>
              <a:grpSpLocks/>
            </p:cNvGrpSpPr>
            <p:nvPr/>
          </p:nvGrpSpPr>
          <p:grpSpPr bwMode="auto">
            <a:xfrm>
              <a:off x="1029939" y="5340204"/>
              <a:ext cx="6117058" cy="105688"/>
              <a:chOff x="290" y="1675"/>
              <a:chExt cx="5073" cy="90"/>
            </a:xfrm>
          </p:grpSpPr>
          <p:sp>
            <p:nvSpPr>
              <p:cNvPr id="52" name="Line 18"/>
              <p:cNvSpPr>
                <a:spLocks noChangeShapeType="1"/>
              </p:cNvSpPr>
              <p:nvPr/>
            </p:nvSpPr>
            <p:spPr bwMode="auto">
              <a:xfrm>
                <a:off x="290" y="1675"/>
                <a:ext cx="507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53" name="Line 19"/>
              <p:cNvSpPr>
                <a:spLocks noChangeShapeType="1"/>
              </p:cNvSpPr>
              <p:nvPr/>
            </p:nvSpPr>
            <p:spPr bwMode="auto">
              <a:xfrm>
                <a:off x="1106" y="1675"/>
                <a:ext cx="0" cy="9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54" name="Line 20"/>
              <p:cNvSpPr>
                <a:spLocks noChangeShapeType="1"/>
              </p:cNvSpPr>
              <p:nvPr/>
            </p:nvSpPr>
            <p:spPr bwMode="auto">
              <a:xfrm>
                <a:off x="2467" y="1675"/>
                <a:ext cx="0" cy="9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55" name="Line 21"/>
              <p:cNvSpPr>
                <a:spLocks noChangeShapeType="1"/>
              </p:cNvSpPr>
              <p:nvPr/>
            </p:nvSpPr>
            <p:spPr bwMode="auto">
              <a:xfrm>
                <a:off x="3828" y="1675"/>
                <a:ext cx="0" cy="9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dirty="0"/>
              </a:p>
            </p:txBody>
          </p:sp>
          <p:sp>
            <p:nvSpPr>
              <p:cNvPr id="56" name="Line 22"/>
              <p:cNvSpPr>
                <a:spLocks noChangeShapeType="1"/>
              </p:cNvSpPr>
              <p:nvPr/>
            </p:nvSpPr>
            <p:spPr bwMode="auto">
              <a:xfrm>
                <a:off x="5188" y="1675"/>
                <a:ext cx="0" cy="9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dirty="0"/>
              </a:p>
            </p:txBody>
          </p:sp>
        </p:grpSp>
        <p:sp>
          <p:nvSpPr>
            <p:cNvPr id="20" name="Text Box 23"/>
            <p:cNvSpPr txBox="1">
              <a:spLocks noChangeArrowheads="1"/>
            </p:cNvSpPr>
            <p:nvPr/>
          </p:nvSpPr>
          <p:spPr bwMode="auto">
            <a:xfrm>
              <a:off x="6717730" y="5393047"/>
              <a:ext cx="42030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70000"/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100" dirty="0"/>
                <a:t>400</a:t>
              </a:r>
            </a:p>
          </p:txBody>
        </p:sp>
        <p:grpSp>
          <p:nvGrpSpPr>
            <p:cNvPr id="21" name="Group 54"/>
            <p:cNvGrpSpPr>
              <a:grpSpLocks/>
            </p:cNvGrpSpPr>
            <p:nvPr/>
          </p:nvGrpSpPr>
          <p:grpSpPr bwMode="auto">
            <a:xfrm>
              <a:off x="1795627" y="4221088"/>
              <a:ext cx="1011672" cy="1119116"/>
              <a:chOff x="925" y="722"/>
              <a:chExt cx="839" cy="953"/>
            </a:xfrm>
          </p:grpSpPr>
          <p:sp>
            <p:nvSpPr>
              <p:cNvPr id="48" name="Rectangle 6"/>
              <p:cNvSpPr>
                <a:spLocks noChangeArrowheads="1"/>
              </p:cNvSpPr>
              <p:nvPr/>
            </p:nvSpPr>
            <p:spPr bwMode="auto">
              <a:xfrm>
                <a:off x="925" y="1221"/>
                <a:ext cx="272" cy="45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70000"/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-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DE" altLang="de-DE" sz="1800" dirty="0"/>
              </a:p>
            </p:txBody>
          </p:sp>
          <p:grpSp>
            <p:nvGrpSpPr>
              <p:cNvPr id="49" name="Group 49"/>
              <p:cNvGrpSpPr>
                <a:grpSpLocks/>
              </p:cNvGrpSpPr>
              <p:nvPr/>
            </p:nvGrpSpPr>
            <p:grpSpPr bwMode="auto">
              <a:xfrm>
                <a:off x="948" y="722"/>
                <a:ext cx="816" cy="408"/>
                <a:chOff x="1170" y="749"/>
                <a:chExt cx="816" cy="408"/>
              </a:xfrm>
            </p:grpSpPr>
            <p:sp>
              <p:nvSpPr>
                <p:cNvPr id="50" name="AutoShape 25"/>
                <p:cNvSpPr>
                  <a:spLocks noChangeArrowheads="1"/>
                </p:cNvSpPr>
                <p:nvPr/>
              </p:nvSpPr>
              <p:spPr bwMode="auto">
                <a:xfrm>
                  <a:off x="1170" y="749"/>
                  <a:ext cx="816" cy="408"/>
                </a:xfrm>
                <a:prstGeom prst="wedgeRectCallout">
                  <a:avLst>
                    <a:gd name="adj1" fmla="val -39218"/>
                    <a:gd name="adj2" fmla="val 70097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SzPct val="70000"/>
                    <a:buFont typeface="Wingdings" pitchFamily="2" charset="2"/>
                    <a:buChar char="Ø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-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endParaRPr lang="de-DE" altLang="de-DE" sz="1800" dirty="0"/>
                </a:p>
              </p:txBody>
            </p:sp>
            <p:sp>
              <p:nvSpPr>
                <p:cNvPr id="51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1180" y="749"/>
                  <a:ext cx="791" cy="3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SzPct val="70000"/>
                    <a:buFont typeface="Wingdings" pitchFamily="2" charset="2"/>
                    <a:buChar char="Ø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-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de-DE" altLang="de-DE" sz="1100" b="1" dirty="0"/>
                    <a:t>UKW Radio</a:t>
                  </a:r>
                  <a:br>
                    <a:rPr lang="de-DE" altLang="de-DE" sz="1100" b="1" dirty="0"/>
                  </a:br>
                  <a:r>
                    <a:rPr lang="de-DE" altLang="de-DE" sz="1100" b="1" dirty="0"/>
                    <a:t>3 m</a:t>
                  </a:r>
                </a:p>
              </p:txBody>
            </p:sp>
          </p:grpSp>
        </p:grpSp>
        <p:grpSp>
          <p:nvGrpSpPr>
            <p:cNvPr id="22" name="Group 58"/>
            <p:cNvGrpSpPr>
              <a:grpSpLocks/>
            </p:cNvGrpSpPr>
            <p:nvPr/>
          </p:nvGrpSpPr>
          <p:grpSpPr bwMode="auto">
            <a:xfrm>
              <a:off x="1058878" y="4221088"/>
              <a:ext cx="698162" cy="1119116"/>
              <a:chOff x="314" y="722"/>
              <a:chExt cx="579" cy="953"/>
            </a:xfrm>
            <a:solidFill>
              <a:schemeClr val="accent3">
                <a:lumMod val="75000"/>
              </a:schemeClr>
            </a:solidFill>
          </p:grpSpPr>
          <p:grpSp>
            <p:nvGrpSpPr>
              <p:cNvPr id="44" name="Group 57"/>
              <p:cNvGrpSpPr>
                <a:grpSpLocks/>
              </p:cNvGrpSpPr>
              <p:nvPr/>
            </p:nvGrpSpPr>
            <p:grpSpPr bwMode="auto">
              <a:xfrm>
                <a:off x="646" y="1221"/>
                <a:ext cx="247" cy="454"/>
                <a:chOff x="754" y="1221"/>
                <a:chExt cx="247" cy="454"/>
              </a:xfrm>
              <a:grpFill/>
            </p:grpSpPr>
            <p:sp>
              <p:nvSpPr>
                <p:cNvPr id="46" name="Rectangle 5"/>
                <p:cNvSpPr>
                  <a:spLocks noChangeArrowheads="1"/>
                </p:cNvSpPr>
                <p:nvPr/>
              </p:nvSpPr>
              <p:spPr bwMode="auto">
                <a:xfrm>
                  <a:off x="911" y="1221"/>
                  <a:ext cx="90" cy="454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SzPct val="70000"/>
                    <a:buFont typeface="Wingdings" pitchFamily="2" charset="2"/>
                    <a:buChar char="Ø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-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de-DE" altLang="de-DE" sz="1800" dirty="0"/>
                </a:p>
              </p:txBody>
            </p:sp>
            <p:sp>
              <p:nvSpPr>
                <p:cNvPr id="47" name="Rectangle 8"/>
                <p:cNvSpPr>
                  <a:spLocks noChangeArrowheads="1"/>
                </p:cNvSpPr>
                <p:nvPr/>
              </p:nvSpPr>
              <p:spPr bwMode="auto">
                <a:xfrm>
                  <a:off x="754" y="1221"/>
                  <a:ext cx="91" cy="454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SzPct val="70000"/>
                    <a:buFont typeface="Wingdings" pitchFamily="2" charset="2"/>
                    <a:buChar char="Ø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-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de-DE" altLang="de-DE" sz="1800" dirty="0"/>
                </a:p>
              </p:txBody>
            </p:sp>
          </p:grpSp>
          <p:sp>
            <p:nvSpPr>
              <p:cNvPr id="45" name="AutoShape 28"/>
              <p:cNvSpPr>
                <a:spLocks noChangeArrowheads="1"/>
              </p:cNvSpPr>
              <p:nvPr/>
            </p:nvSpPr>
            <p:spPr bwMode="auto">
              <a:xfrm flipH="1">
                <a:off x="314" y="722"/>
                <a:ext cx="579" cy="408"/>
              </a:xfrm>
              <a:prstGeom prst="wedgeRectCallout">
                <a:avLst>
                  <a:gd name="adj1" fmla="val -26861"/>
                  <a:gd name="adj2" fmla="val 69606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70000"/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-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de-DE" sz="1100" b="1" dirty="0"/>
                  <a:t>BOS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de-DE" sz="1100" b="1" dirty="0"/>
                  <a:t>4 m</a:t>
                </a:r>
              </a:p>
            </p:txBody>
          </p:sp>
        </p:grpSp>
        <p:grpSp>
          <p:nvGrpSpPr>
            <p:cNvPr id="23" name="Group 55"/>
            <p:cNvGrpSpPr>
              <a:grpSpLocks/>
            </p:cNvGrpSpPr>
            <p:nvPr/>
          </p:nvGrpSpPr>
          <p:grpSpPr bwMode="auto">
            <a:xfrm>
              <a:off x="2889293" y="4221088"/>
              <a:ext cx="648724" cy="1119116"/>
              <a:chOff x="1832" y="722"/>
              <a:chExt cx="538" cy="953"/>
            </a:xfrm>
            <a:solidFill>
              <a:schemeClr val="accent3">
                <a:lumMod val="75000"/>
              </a:schemeClr>
            </a:solidFill>
          </p:grpSpPr>
          <p:grpSp>
            <p:nvGrpSpPr>
              <p:cNvPr id="40" name="Group 58"/>
              <p:cNvGrpSpPr>
                <a:grpSpLocks/>
              </p:cNvGrpSpPr>
              <p:nvPr/>
            </p:nvGrpSpPr>
            <p:grpSpPr bwMode="auto">
              <a:xfrm>
                <a:off x="1832" y="1221"/>
                <a:ext cx="135" cy="454"/>
                <a:chOff x="1940" y="1221"/>
                <a:chExt cx="135" cy="454"/>
              </a:xfrm>
              <a:grpFill/>
            </p:grpSpPr>
            <p:sp>
              <p:nvSpPr>
                <p:cNvPr id="42" name="Rectangle 7"/>
                <p:cNvSpPr>
                  <a:spLocks noChangeArrowheads="1"/>
                </p:cNvSpPr>
                <p:nvPr/>
              </p:nvSpPr>
              <p:spPr bwMode="auto">
                <a:xfrm>
                  <a:off x="1940" y="1221"/>
                  <a:ext cx="45" cy="454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SzPct val="70000"/>
                    <a:buFont typeface="Wingdings" pitchFamily="2" charset="2"/>
                    <a:buChar char="Ø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-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de-DE" altLang="de-DE" sz="1800" dirty="0"/>
                </a:p>
              </p:txBody>
            </p:sp>
            <p:sp>
              <p:nvSpPr>
                <p:cNvPr id="43" name="Rectangle 10"/>
                <p:cNvSpPr>
                  <a:spLocks noChangeArrowheads="1"/>
                </p:cNvSpPr>
                <p:nvPr/>
              </p:nvSpPr>
              <p:spPr bwMode="auto">
                <a:xfrm>
                  <a:off x="2030" y="1221"/>
                  <a:ext cx="45" cy="454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Font typeface="Wingdings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SzPct val="70000"/>
                    <a:buFont typeface="Wingdings" pitchFamily="2" charset="2"/>
                    <a:buChar char="Ø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-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de-DE" altLang="de-DE" sz="1800" dirty="0"/>
                </a:p>
              </p:txBody>
            </p:sp>
          </p:grpSp>
          <p:sp>
            <p:nvSpPr>
              <p:cNvPr id="41" name="AutoShape 31"/>
              <p:cNvSpPr>
                <a:spLocks noChangeArrowheads="1"/>
              </p:cNvSpPr>
              <p:nvPr/>
            </p:nvSpPr>
            <p:spPr bwMode="auto">
              <a:xfrm>
                <a:off x="1877" y="722"/>
                <a:ext cx="493" cy="408"/>
              </a:xfrm>
              <a:prstGeom prst="wedgeRectCallout">
                <a:avLst>
                  <a:gd name="adj1" fmla="val -46958"/>
                  <a:gd name="adj2" fmla="val 70097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70000"/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-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de-DE" sz="1100" b="1" dirty="0"/>
                  <a:t>BOS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de-DE" sz="1100" b="1" dirty="0"/>
                  <a:t>2 m</a:t>
                </a:r>
              </a:p>
            </p:txBody>
          </p:sp>
        </p:grpSp>
        <p:sp>
          <p:nvSpPr>
            <p:cNvPr id="24" name="Text Box 23"/>
            <p:cNvSpPr txBox="1">
              <a:spLocks noChangeArrowheads="1"/>
            </p:cNvSpPr>
            <p:nvPr/>
          </p:nvSpPr>
          <p:spPr bwMode="auto">
            <a:xfrm>
              <a:off x="7125292" y="5389525"/>
              <a:ext cx="42030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SzPct val="70000"/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100" dirty="0"/>
                <a:t>900</a:t>
              </a:r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7335103" y="5339029"/>
              <a:ext cx="0" cy="1056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 dirty="0"/>
            </a:p>
          </p:txBody>
        </p:sp>
        <p:grpSp>
          <p:nvGrpSpPr>
            <p:cNvPr id="26" name="Group 57"/>
            <p:cNvGrpSpPr>
              <a:grpSpLocks/>
            </p:cNvGrpSpPr>
            <p:nvPr/>
          </p:nvGrpSpPr>
          <p:grpSpPr bwMode="auto">
            <a:xfrm>
              <a:off x="7146997" y="4223437"/>
              <a:ext cx="883856" cy="1108547"/>
              <a:chOff x="5363" y="724"/>
              <a:chExt cx="733" cy="944"/>
            </a:xfrm>
          </p:grpSpPr>
          <p:sp>
            <p:nvSpPr>
              <p:cNvPr id="37" name="Rectangle 9"/>
              <p:cNvSpPr>
                <a:spLocks noChangeArrowheads="1"/>
              </p:cNvSpPr>
              <p:nvPr/>
            </p:nvSpPr>
            <p:spPr bwMode="auto">
              <a:xfrm flipH="1">
                <a:off x="5447" y="1214"/>
                <a:ext cx="95" cy="454"/>
              </a:xfrm>
              <a:prstGeom prst="rect">
                <a:avLst/>
              </a:prstGeom>
              <a:solidFill>
                <a:srgbClr val="D7D7D7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70000"/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-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DE" altLang="de-DE" sz="1800" dirty="0"/>
              </a:p>
            </p:txBody>
          </p:sp>
          <p:sp>
            <p:nvSpPr>
              <p:cNvPr id="38" name="Rectangle 11"/>
              <p:cNvSpPr>
                <a:spLocks noChangeArrowheads="1"/>
              </p:cNvSpPr>
              <p:nvPr/>
            </p:nvSpPr>
            <p:spPr bwMode="auto">
              <a:xfrm>
                <a:off x="5604" y="1214"/>
                <a:ext cx="97" cy="454"/>
              </a:xfrm>
              <a:prstGeom prst="rect">
                <a:avLst/>
              </a:prstGeom>
              <a:solidFill>
                <a:srgbClr val="D7D7D7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70000"/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-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DE" altLang="de-DE" sz="1800" dirty="0"/>
              </a:p>
            </p:txBody>
          </p:sp>
          <p:sp>
            <p:nvSpPr>
              <p:cNvPr id="39" name="AutoShape 31"/>
              <p:cNvSpPr>
                <a:spLocks noChangeArrowheads="1"/>
              </p:cNvSpPr>
              <p:nvPr/>
            </p:nvSpPr>
            <p:spPr bwMode="auto">
              <a:xfrm>
                <a:off x="5363" y="724"/>
                <a:ext cx="733" cy="408"/>
              </a:xfrm>
              <a:prstGeom prst="wedgeRectCallout">
                <a:avLst>
                  <a:gd name="adj1" fmla="val -21213"/>
                  <a:gd name="adj2" fmla="val 66176"/>
                </a:avLst>
              </a:prstGeom>
              <a:solidFill>
                <a:srgbClr val="D7D7D7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70000"/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-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de-DE" sz="1100" b="1" dirty="0"/>
                  <a:t>GSM 900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de-DE" sz="1100" b="1" dirty="0"/>
                  <a:t>30 cm</a:t>
                </a:r>
              </a:p>
            </p:txBody>
          </p:sp>
        </p:grpSp>
        <p:sp>
          <p:nvSpPr>
            <p:cNvPr id="27" name="Line 52"/>
            <p:cNvSpPr>
              <a:spLocks noChangeShapeType="1"/>
            </p:cNvSpPr>
            <p:nvPr/>
          </p:nvSpPr>
          <p:spPr bwMode="auto">
            <a:xfrm flipV="1">
              <a:off x="7181965" y="5339029"/>
              <a:ext cx="460618" cy="11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 dirty="0"/>
            </a:p>
          </p:txBody>
        </p:sp>
        <p:grpSp>
          <p:nvGrpSpPr>
            <p:cNvPr id="28" name="Gruppieren 27"/>
            <p:cNvGrpSpPr>
              <a:grpSpLocks/>
            </p:cNvGrpSpPr>
            <p:nvPr/>
          </p:nvGrpSpPr>
          <p:grpSpPr bwMode="auto">
            <a:xfrm>
              <a:off x="5939984" y="4221088"/>
              <a:ext cx="1109342" cy="1119116"/>
              <a:chOff x="6924675" y="1146175"/>
              <a:chExt cx="1460500" cy="1512888"/>
            </a:xfrm>
          </p:grpSpPr>
          <p:grpSp>
            <p:nvGrpSpPr>
              <p:cNvPr id="29" name="Group 56"/>
              <p:cNvGrpSpPr>
                <a:grpSpLocks/>
              </p:cNvGrpSpPr>
              <p:nvPr/>
            </p:nvGrpSpPr>
            <p:grpSpPr bwMode="auto">
              <a:xfrm>
                <a:off x="6924675" y="1146175"/>
                <a:ext cx="1319212" cy="1512888"/>
                <a:chOff x="4362" y="722"/>
                <a:chExt cx="831" cy="953"/>
              </a:xfrm>
            </p:grpSpPr>
            <p:grpSp>
              <p:nvGrpSpPr>
                <p:cNvPr id="31" name="Group 59"/>
                <p:cNvGrpSpPr>
                  <a:grpSpLocks/>
                </p:cNvGrpSpPr>
                <p:nvPr/>
              </p:nvGrpSpPr>
              <p:grpSpPr bwMode="auto">
                <a:xfrm>
                  <a:off x="5014" y="1221"/>
                  <a:ext cx="130" cy="454"/>
                  <a:chOff x="5122" y="1221"/>
                  <a:chExt cx="130" cy="454"/>
                </a:xfrm>
              </p:grpSpPr>
              <p:sp>
                <p:nvSpPr>
                  <p:cNvPr id="35" name="Rectangle 9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122" y="1221"/>
                    <a:ext cx="46" cy="454"/>
                  </a:xfrm>
                  <a:prstGeom prst="rect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Wingdings" pitchFamily="2" charset="2"/>
                      <a:buChar char="§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•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SzPct val="70000"/>
                      <a:buFont typeface="Wingdings" pitchFamily="2" charset="2"/>
                      <a:buChar char="Ø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-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de-DE" altLang="de-DE" sz="1800" dirty="0"/>
                  </a:p>
                </p:txBody>
              </p:sp>
              <p:sp>
                <p:nvSpPr>
                  <p:cNvPr id="36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5206" y="1221"/>
                    <a:ext cx="46" cy="454"/>
                  </a:xfrm>
                  <a:prstGeom prst="rect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Font typeface="Wingdings" pitchFamily="2" charset="2"/>
                      <a:buChar char="§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•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SzPct val="70000"/>
                      <a:buFont typeface="Wingdings" pitchFamily="2" charset="2"/>
                      <a:buChar char="Ø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-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de-DE" altLang="de-DE" sz="1800" dirty="0"/>
                  </a:p>
                </p:txBody>
              </p:sp>
            </p:grpSp>
            <p:grpSp>
              <p:nvGrpSpPr>
                <p:cNvPr id="32" name="Group 48"/>
                <p:cNvGrpSpPr>
                  <a:grpSpLocks/>
                </p:cNvGrpSpPr>
                <p:nvPr/>
              </p:nvGrpSpPr>
              <p:grpSpPr bwMode="auto">
                <a:xfrm>
                  <a:off x="4362" y="722"/>
                  <a:ext cx="831" cy="408"/>
                  <a:chOff x="4584" y="749"/>
                  <a:chExt cx="831" cy="408"/>
                </a:xfrm>
              </p:grpSpPr>
              <p:sp>
                <p:nvSpPr>
                  <p:cNvPr id="33" name="AutoShape 34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4594" y="749"/>
                    <a:ext cx="817" cy="408"/>
                  </a:xfrm>
                  <a:prstGeom prst="wedgeRectCallout">
                    <a:avLst>
                      <a:gd name="adj1" fmla="val -36051"/>
                      <a:gd name="adj2" fmla="val 69606"/>
                    </a:avLst>
                  </a:prstGeom>
                  <a:solidFill>
                    <a:schemeClr val="accent3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>
                    <a:lvl1pPr eaLnBrk="0" hangingPunct="0">
                      <a:spcBef>
                        <a:spcPct val="20000"/>
                      </a:spcBef>
                      <a:buFont typeface="Wingdings" pitchFamily="2" charset="2"/>
                      <a:buChar char="§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•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SzPct val="70000"/>
                      <a:buFont typeface="Wingdings" pitchFamily="2" charset="2"/>
                      <a:buChar char="Ø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-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de-DE" altLang="de-DE" sz="1800" dirty="0"/>
                  </a:p>
                </p:txBody>
              </p:sp>
              <p:sp>
                <p:nvSpPr>
                  <p:cNvPr id="34" name="Text Box 3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584" y="751"/>
                    <a:ext cx="831" cy="36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Font typeface="Wingdings" pitchFamily="2" charset="2"/>
                      <a:buChar char="§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•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SzPct val="70000"/>
                      <a:buFont typeface="Wingdings" pitchFamily="2" charset="2"/>
                      <a:buChar char="Ø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-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de-DE" altLang="de-DE" sz="1100" b="1" dirty="0"/>
                      <a:t>BOS TETRA</a:t>
                    </a:r>
                  </a:p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de-DE" altLang="de-DE" sz="1100" b="1" dirty="0"/>
                      <a:t>70 cm</a:t>
                    </a:r>
                  </a:p>
                </p:txBody>
              </p:sp>
            </p:grpSp>
          </p:grpSp>
          <p:sp>
            <p:nvSpPr>
              <p:cNvPr id="30" name="Rectangle 11"/>
              <p:cNvSpPr>
                <a:spLocks noChangeArrowheads="1"/>
              </p:cNvSpPr>
              <p:nvPr/>
            </p:nvSpPr>
            <p:spPr bwMode="auto">
              <a:xfrm>
                <a:off x="8312150" y="1927225"/>
                <a:ext cx="73025" cy="72072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70000"/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-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de-DE" altLang="de-DE" sz="1800" dirty="0"/>
              </a:p>
            </p:txBody>
          </p:sp>
        </p:grpSp>
      </p:grpSp>
      <p:sp>
        <p:nvSpPr>
          <p:cNvPr id="5" name="Textfeld 4"/>
          <p:cNvSpPr txBox="1"/>
          <p:nvPr/>
        </p:nvSpPr>
        <p:spPr>
          <a:xfrm>
            <a:off x="2220912" y="4520921"/>
            <a:ext cx="77501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/>
              <a:t>Die Übertragung von Sprache und Daten erfolgt mit elektromagnetischen Wellen</a:t>
            </a:r>
          </a:p>
          <a:p>
            <a:pPr algn="ctr"/>
            <a:r>
              <a:rPr lang="de-DE" dirty="0"/>
              <a:t>Die Ausbreitung der Funkwellen erfolgt, wie bei Lichtwellen, „quasioptisch“</a:t>
            </a:r>
          </a:p>
          <a:p>
            <a:pPr algn="ctr"/>
            <a:r>
              <a:rPr lang="de-DE" dirty="0"/>
              <a:t>(typisch für Funkwellen mit Wellenlängen kürzer als etwa 3 m)</a:t>
            </a:r>
          </a:p>
        </p:txBody>
      </p:sp>
    </p:spTree>
    <p:extLst>
      <p:ext uri="{BB962C8B-B14F-4D97-AF65-F5344CB8AC3E}">
        <p14:creationId xmlns:p14="http://schemas.microsoft.com/office/powerpoint/2010/main" val="2160612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Reflektion / Mehrwege-Empfang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7" name="Inhaltsplatzhalter 2"/>
          <p:cNvSpPr txBox="1">
            <a:spLocks/>
          </p:cNvSpPr>
          <p:nvPr/>
        </p:nvSpPr>
        <p:spPr>
          <a:xfrm>
            <a:off x="1853184" y="2021680"/>
            <a:ext cx="2900976" cy="2679192"/>
          </a:xfrm>
          <a:prstGeom prst="rect">
            <a:avLst/>
          </a:prstGeom>
        </p:spPr>
        <p:txBody>
          <a:bodyPr anchor="ctr"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/>
              <a:t>Teilweise Reflektion</a:t>
            </a:r>
          </a:p>
          <a:p>
            <a:r>
              <a:rPr lang="de-DE" sz="1800" dirty="0"/>
              <a:t>Vollständige Reflektion</a:t>
            </a:r>
          </a:p>
          <a:p>
            <a:r>
              <a:rPr lang="de-DE" sz="1800" dirty="0"/>
              <a:t>Tritt auf an Oberflächen oder an der Grenze unterschiedlich dichter Luftmassen in der Atmosphäre (typisch bei so genannten Inversionswetterlagen)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608" y="1911477"/>
            <a:ext cx="5579279" cy="2899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0927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Schwächung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7" name="Inhaltsplatzhalter 2"/>
          <p:cNvSpPr txBox="1">
            <a:spLocks/>
          </p:cNvSpPr>
          <p:nvPr/>
        </p:nvSpPr>
        <p:spPr>
          <a:xfrm>
            <a:off x="1853184" y="1529452"/>
            <a:ext cx="2900976" cy="3831336"/>
          </a:xfrm>
          <a:prstGeom prst="rect">
            <a:avLst/>
          </a:prstGeom>
        </p:spPr>
        <p:txBody>
          <a:bodyPr anchor="ctr"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/>
              <a:t>Schwächung durch Entfernung</a:t>
            </a:r>
          </a:p>
          <a:p>
            <a:r>
              <a:rPr lang="de-DE" sz="1800" dirty="0"/>
              <a:t>Schwächung beim Durchdringen von Materialien</a:t>
            </a:r>
          </a:p>
          <a:p>
            <a:r>
              <a:rPr lang="de-DE" sz="1800" dirty="0"/>
              <a:t>Abriss der Funkverbindung</a:t>
            </a:r>
          </a:p>
          <a:p>
            <a:pPr lvl="1"/>
            <a:r>
              <a:rPr lang="de-DE" sz="1800" dirty="0"/>
              <a:t>Analogfunk: stetig steigendes Rauschen</a:t>
            </a:r>
          </a:p>
          <a:p>
            <a:pPr lvl="1"/>
            <a:r>
              <a:rPr lang="de-DE" sz="1800" dirty="0"/>
              <a:t>Digitalfunk: Abrupt ohne Vorankündigung bzw.  -warnung.</a:t>
            </a:r>
            <a:endParaRPr lang="de-DE" sz="11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523" y="3927085"/>
            <a:ext cx="2901950" cy="248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271" y="1411706"/>
            <a:ext cx="4571058" cy="2322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4681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Übersicht Netzaufbau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763" y="1449801"/>
            <a:ext cx="6894513" cy="484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479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Authentifizierung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7</a:t>
            </a:fld>
            <a:endParaRPr lang="de-DE" dirty="0"/>
          </a:p>
        </p:txBody>
      </p:sp>
      <p:grpSp>
        <p:nvGrpSpPr>
          <p:cNvPr id="7" name="Gruppieren 6"/>
          <p:cNvGrpSpPr>
            <a:grpSpLocks noChangeAspect="1"/>
          </p:cNvGrpSpPr>
          <p:nvPr/>
        </p:nvGrpSpPr>
        <p:grpSpPr>
          <a:xfrm>
            <a:off x="6252746" y="3211768"/>
            <a:ext cx="1061845" cy="1908956"/>
            <a:chOff x="763436" y="4447265"/>
            <a:chExt cx="360041" cy="647272"/>
          </a:xfrm>
        </p:grpSpPr>
        <p:grpSp>
          <p:nvGrpSpPr>
            <p:cNvPr id="9" name="Gruppieren 8"/>
            <p:cNvGrpSpPr/>
            <p:nvPr/>
          </p:nvGrpSpPr>
          <p:grpSpPr>
            <a:xfrm>
              <a:off x="907456" y="4596616"/>
              <a:ext cx="72000" cy="497921"/>
              <a:chOff x="1185985" y="4132743"/>
              <a:chExt cx="72000" cy="497921"/>
            </a:xfrm>
          </p:grpSpPr>
          <p:sp>
            <p:nvSpPr>
              <p:cNvPr id="16" name="Trapezoid 15"/>
              <p:cNvSpPr/>
              <p:nvPr/>
            </p:nvSpPr>
            <p:spPr>
              <a:xfrm>
                <a:off x="1194982" y="4189176"/>
                <a:ext cx="54006" cy="441488"/>
              </a:xfrm>
              <a:prstGeom prst="trapezoid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7" name="Ellipse 16"/>
              <p:cNvSpPr/>
              <p:nvPr/>
            </p:nvSpPr>
            <p:spPr>
              <a:xfrm>
                <a:off x="1185985" y="4132743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10" name="Bogen 9"/>
            <p:cNvSpPr/>
            <p:nvPr/>
          </p:nvSpPr>
          <p:spPr>
            <a:xfrm>
              <a:off x="763436" y="4447265"/>
              <a:ext cx="360040" cy="36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1" name="Bogen 10"/>
            <p:cNvSpPr/>
            <p:nvPr/>
          </p:nvSpPr>
          <p:spPr>
            <a:xfrm>
              <a:off x="853456" y="4537265"/>
              <a:ext cx="180000" cy="18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2" name="Bogen 11"/>
            <p:cNvSpPr/>
            <p:nvPr/>
          </p:nvSpPr>
          <p:spPr>
            <a:xfrm>
              <a:off x="808456" y="4492265"/>
              <a:ext cx="270000" cy="27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" name="Bogen 12"/>
            <p:cNvSpPr/>
            <p:nvPr/>
          </p:nvSpPr>
          <p:spPr>
            <a:xfrm rot="10800000">
              <a:off x="763437" y="4447265"/>
              <a:ext cx="360040" cy="36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" name="Bogen 13"/>
            <p:cNvSpPr/>
            <p:nvPr/>
          </p:nvSpPr>
          <p:spPr>
            <a:xfrm rot="10800000">
              <a:off x="853457" y="4537265"/>
              <a:ext cx="180000" cy="18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" name="Bogen 14"/>
            <p:cNvSpPr/>
            <p:nvPr/>
          </p:nvSpPr>
          <p:spPr>
            <a:xfrm rot="10800000">
              <a:off x="808457" y="4492265"/>
              <a:ext cx="270000" cy="270000"/>
            </a:xfrm>
            <a:prstGeom prst="arc">
              <a:avLst>
                <a:gd name="adj1" fmla="val 18069649"/>
                <a:gd name="adj2" fmla="val 3388655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64271" y="3056946"/>
            <a:ext cx="1109300" cy="221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feil nach rechts 4"/>
          <p:cNvSpPr/>
          <p:nvPr/>
        </p:nvSpPr>
        <p:spPr>
          <a:xfrm>
            <a:off x="3041806" y="3568112"/>
            <a:ext cx="2798064" cy="585909"/>
          </a:xfrm>
          <a:prstGeom prst="rightArrow">
            <a:avLst>
              <a:gd name="adj1" fmla="val 54948"/>
              <a:gd name="adj2" fmla="val 3392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Anmeldung des Teilnehmers</a:t>
            </a:r>
          </a:p>
        </p:txBody>
      </p:sp>
      <p:sp>
        <p:nvSpPr>
          <p:cNvPr id="19" name="Pfeil nach rechts 18"/>
          <p:cNvSpPr/>
          <p:nvPr/>
        </p:nvSpPr>
        <p:spPr>
          <a:xfrm flipH="1">
            <a:off x="3041806" y="4306421"/>
            <a:ext cx="2798064" cy="585909"/>
          </a:xfrm>
          <a:prstGeom prst="rightArrow">
            <a:avLst>
              <a:gd name="adj1" fmla="val 54948"/>
              <a:gd name="adj2" fmla="val 3392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Teilnehmer empfängt „OK“ von BS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5828976" y="5210117"/>
            <a:ext cx="19093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Tetra Basis Station (TBS)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4211" y="1661099"/>
            <a:ext cx="639763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Pfeil nach rechts 21"/>
          <p:cNvSpPr/>
          <p:nvPr/>
        </p:nvSpPr>
        <p:spPr>
          <a:xfrm rot="19484325">
            <a:off x="7292692" y="2850366"/>
            <a:ext cx="2039489" cy="585909"/>
          </a:xfrm>
          <a:prstGeom prst="rightArrow">
            <a:avLst>
              <a:gd name="adj1" fmla="val 54948"/>
              <a:gd name="adj2" fmla="val 3392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Kennung Teilnehmer</a:t>
            </a:r>
          </a:p>
        </p:txBody>
      </p:sp>
      <p:sp>
        <p:nvSpPr>
          <p:cNvPr id="23" name="Pfeil nach rechts 22"/>
          <p:cNvSpPr/>
          <p:nvPr/>
        </p:nvSpPr>
        <p:spPr>
          <a:xfrm rot="19499410" flipH="1">
            <a:off x="7528754" y="3626495"/>
            <a:ext cx="2039489" cy="585909"/>
          </a:xfrm>
          <a:prstGeom prst="rightArrow">
            <a:avLst>
              <a:gd name="adj1" fmla="val 54948"/>
              <a:gd name="adj2" fmla="val 3392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Bestätigung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8679399" y="3811828"/>
            <a:ext cx="19093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Digitale Vermittlungsstelle (DXT)</a:t>
            </a:r>
          </a:p>
        </p:txBody>
      </p:sp>
    </p:spTree>
    <p:extLst>
      <p:ext uri="{BB962C8B-B14F-4D97-AF65-F5344CB8AC3E}">
        <p14:creationId xmlns:p14="http://schemas.microsoft.com/office/powerpoint/2010/main" val="4158390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Netzbetrieb (TMO)</a:t>
            </a:r>
            <a:br>
              <a:rPr lang="de-DE" dirty="0"/>
            </a:br>
            <a:r>
              <a:rPr lang="de-DE" dirty="0"/>
              <a:t>Gruppenkommunikation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577" y="1364927"/>
            <a:ext cx="7854846" cy="5020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7408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TMO-</a:t>
            </a:r>
            <a:r>
              <a:rPr lang="de-DE" dirty="0" err="1"/>
              <a:t>Fleetmapping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Bereich ILS-Schweinfurt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Kreisbrandinspektion Schweinfurt - Digitalfunk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D12E956B-7491-5541-8077-EE25CDFA2438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82" name="Rechteck 81"/>
          <p:cNvSpPr/>
          <p:nvPr/>
        </p:nvSpPr>
        <p:spPr>
          <a:xfrm>
            <a:off x="1596000" y="4682746"/>
            <a:ext cx="9000000" cy="432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SW Stadt</a:t>
            </a:r>
          </a:p>
        </p:txBody>
      </p:sp>
      <p:sp>
        <p:nvSpPr>
          <p:cNvPr id="83" name="Rechteck 82"/>
          <p:cNvSpPr/>
          <p:nvPr/>
        </p:nvSpPr>
        <p:spPr>
          <a:xfrm>
            <a:off x="1596000" y="4129502"/>
            <a:ext cx="9000000" cy="432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SW </a:t>
            </a:r>
            <a:r>
              <a:rPr lang="de-DE" sz="1400" dirty="0" err="1">
                <a:solidFill>
                  <a:schemeClr val="tx1"/>
                </a:solidFill>
              </a:rPr>
              <a:t>Lkr</a:t>
            </a:r>
            <a:r>
              <a:rPr lang="de-DE" sz="14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84" name="Rechteck 83"/>
          <p:cNvSpPr/>
          <p:nvPr/>
        </p:nvSpPr>
        <p:spPr>
          <a:xfrm>
            <a:off x="1596000" y="3589501"/>
            <a:ext cx="9000000" cy="432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NES</a:t>
            </a:r>
          </a:p>
        </p:txBody>
      </p:sp>
      <p:sp>
        <p:nvSpPr>
          <p:cNvPr id="85" name="Rechteck 84"/>
          <p:cNvSpPr/>
          <p:nvPr/>
        </p:nvSpPr>
        <p:spPr>
          <a:xfrm>
            <a:off x="1596000" y="3049500"/>
            <a:ext cx="9000000" cy="432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KG</a:t>
            </a:r>
          </a:p>
        </p:txBody>
      </p:sp>
      <p:sp>
        <p:nvSpPr>
          <p:cNvPr id="86" name="Rechteck 85"/>
          <p:cNvSpPr/>
          <p:nvPr/>
        </p:nvSpPr>
        <p:spPr>
          <a:xfrm>
            <a:off x="1596000" y="2509499"/>
            <a:ext cx="9000000" cy="432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HAS</a:t>
            </a:r>
          </a:p>
        </p:txBody>
      </p:sp>
      <p:sp>
        <p:nvSpPr>
          <p:cNvPr id="87" name="Rechteck 86"/>
          <p:cNvSpPr/>
          <p:nvPr/>
        </p:nvSpPr>
        <p:spPr>
          <a:xfrm>
            <a:off x="9566611" y="5300665"/>
            <a:ext cx="928688" cy="10583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ts val="1200"/>
              </a:lnSpc>
            </a:pPr>
            <a:r>
              <a:rPr lang="de-DE" sz="1200" dirty="0">
                <a:solidFill>
                  <a:schemeClr val="tx1"/>
                </a:solidFill>
              </a:rPr>
              <a:t>Taktisch- betriebliche ZA</a:t>
            </a:r>
          </a:p>
        </p:txBody>
      </p:sp>
      <p:sp>
        <p:nvSpPr>
          <p:cNvPr id="88" name="Rechteck 87"/>
          <p:cNvSpPr/>
          <p:nvPr/>
        </p:nvSpPr>
        <p:spPr>
          <a:xfrm>
            <a:off x="8554713" y="5300008"/>
            <a:ext cx="928688" cy="10583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ts val="1200"/>
              </a:lnSpc>
            </a:pPr>
            <a:r>
              <a:rPr lang="de-DE" sz="1200" dirty="0">
                <a:solidFill>
                  <a:schemeClr val="tx1"/>
                </a:solidFill>
              </a:rPr>
              <a:t>Zusammen-arbeit BOS</a:t>
            </a:r>
          </a:p>
        </p:txBody>
      </p:sp>
      <p:sp>
        <p:nvSpPr>
          <p:cNvPr id="89" name="Rechteck 88"/>
          <p:cNvSpPr/>
          <p:nvPr/>
        </p:nvSpPr>
        <p:spPr>
          <a:xfrm>
            <a:off x="7543800" y="5300008"/>
            <a:ext cx="928688" cy="10583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ts val="1200"/>
              </a:lnSpc>
            </a:pPr>
            <a:r>
              <a:rPr lang="de-DE" sz="1200" dirty="0">
                <a:solidFill>
                  <a:schemeClr val="tx1"/>
                </a:solidFill>
              </a:rPr>
              <a:t>Anruf-gruppe</a:t>
            </a:r>
          </a:p>
        </p:txBody>
      </p:sp>
      <p:sp>
        <p:nvSpPr>
          <p:cNvPr id="90" name="Rechteck 89"/>
          <p:cNvSpPr/>
          <p:nvPr/>
        </p:nvSpPr>
        <p:spPr>
          <a:xfrm>
            <a:off x="1596001" y="5300008"/>
            <a:ext cx="5869219" cy="10583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chemeClr val="tx1"/>
                </a:solidFill>
              </a:rPr>
              <a:t>Sonder-</a:t>
            </a:r>
          </a:p>
          <a:p>
            <a:r>
              <a:rPr lang="de-DE" sz="1400" dirty="0">
                <a:solidFill>
                  <a:schemeClr val="tx1"/>
                </a:solidFill>
              </a:rPr>
              <a:t>gruppen</a:t>
            </a:r>
          </a:p>
        </p:txBody>
      </p:sp>
      <p:pic>
        <p:nvPicPr>
          <p:cNvPr id="91" name="Picture 2" descr="Z:\Feuerwehr\Medien\Bilder\Fahrzeuge\B02 Fahrzeuge\B02-27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3548" y="1101798"/>
            <a:ext cx="720000" cy="31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" name="Rechteck 91"/>
          <p:cNvSpPr/>
          <p:nvPr/>
        </p:nvSpPr>
        <p:spPr>
          <a:xfrm>
            <a:off x="3509572" y="2509500"/>
            <a:ext cx="720000" cy="26052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RD_SW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3483</a:t>
            </a:r>
          </a:p>
        </p:txBody>
      </p:sp>
      <p:sp>
        <p:nvSpPr>
          <p:cNvPr id="93" name="Rechteck 92"/>
          <p:cNvSpPr/>
          <p:nvPr/>
        </p:nvSpPr>
        <p:spPr>
          <a:xfrm>
            <a:off x="4539469" y="2509500"/>
            <a:ext cx="720000" cy="26052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RD_SW#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3493</a:t>
            </a:r>
          </a:p>
        </p:txBody>
      </p:sp>
      <p:sp>
        <p:nvSpPr>
          <p:cNvPr id="94" name="Rechteck 93"/>
          <p:cNvSpPr/>
          <p:nvPr/>
        </p:nvSpPr>
        <p:spPr>
          <a:xfrm>
            <a:off x="2479675" y="4129502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FW_SW#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3492</a:t>
            </a:r>
          </a:p>
        </p:txBody>
      </p:sp>
      <p:sp>
        <p:nvSpPr>
          <p:cNvPr id="95" name="Rechteck 94"/>
          <p:cNvSpPr/>
          <p:nvPr/>
        </p:nvSpPr>
        <p:spPr>
          <a:xfrm>
            <a:off x="2479675" y="4682746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FW_SW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3482</a:t>
            </a:r>
          </a:p>
        </p:txBody>
      </p:sp>
      <p:sp>
        <p:nvSpPr>
          <p:cNvPr id="96" name="Rechteck 95"/>
          <p:cNvSpPr/>
          <p:nvPr/>
        </p:nvSpPr>
        <p:spPr>
          <a:xfrm>
            <a:off x="5569366" y="4129502"/>
            <a:ext cx="720000" cy="9852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SoG_10_ 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3410</a:t>
            </a:r>
          </a:p>
        </p:txBody>
      </p:sp>
      <p:sp>
        <p:nvSpPr>
          <p:cNvPr id="97" name="Rechteck 96"/>
          <p:cNvSpPr/>
          <p:nvPr/>
        </p:nvSpPr>
        <p:spPr>
          <a:xfrm>
            <a:off x="7629160" y="4129501"/>
            <a:ext cx="720000" cy="9852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WR_SW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3485</a:t>
            </a:r>
          </a:p>
        </p:txBody>
      </p:sp>
      <p:sp>
        <p:nvSpPr>
          <p:cNvPr id="98" name="Rechteck 97"/>
          <p:cNvSpPr/>
          <p:nvPr/>
        </p:nvSpPr>
        <p:spPr>
          <a:xfrm>
            <a:off x="8659057" y="4129502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KATS_ SW#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3496</a:t>
            </a:r>
          </a:p>
        </p:txBody>
      </p:sp>
      <p:sp>
        <p:nvSpPr>
          <p:cNvPr id="99" name="Rechteck 98"/>
          <p:cNvSpPr/>
          <p:nvPr/>
        </p:nvSpPr>
        <p:spPr>
          <a:xfrm>
            <a:off x="8659057" y="4682746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KATS_ 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3486</a:t>
            </a:r>
          </a:p>
        </p:txBody>
      </p:sp>
      <p:sp>
        <p:nvSpPr>
          <p:cNvPr id="100" name="Rechteck 99"/>
          <p:cNvSpPr/>
          <p:nvPr/>
        </p:nvSpPr>
        <p:spPr>
          <a:xfrm>
            <a:off x="9688955" y="4129501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ZA_SW#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3491</a:t>
            </a:r>
          </a:p>
        </p:txBody>
      </p:sp>
      <p:sp>
        <p:nvSpPr>
          <p:cNvPr id="101" name="Rechteck 100"/>
          <p:cNvSpPr/>
          <p:nvPr/>
        </p:nvSpPr>
        <p:spPr>
          <a:xfrm>
            <a:off x="9688955" y="4682747"/>
            <a:ext cx="720000" cy="431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ZA_SW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3481</a:t>
            </a:r>
          </a:p>
        </p:txBody>
      </p:sp>
      <p:sp>
        <p:nvSpPr>
          <p:cNvPr id="102" name="Rechteck 101"/>
          <p:cNvSpPr/>
          <p:nvPr/>
        </p:nvSpPr>
        <p:spPr>
          <a:xfrm>
            <a:off x="2479675" y="3589868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FW_NES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3472</a:t>
            </a:r>
          </a:p>
        </p:txBody>
      </p:sp>
      <p:sp>
        <p:nvSpPr>
          <p:cNvPr id="103" name="Rechteck 102"/>
          <p:cNvSpPr/>
          <p:nvPr/>
        </p:nvSpPr>
        <p:spPr>
          <a:xfrm>
            <a:off x="5569366" y="3589502"/>
            <a:ext cx="720000" cy="43236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RD_NES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3473</a:t>
            </a:r>
          </a:p>
        </p:txBody>
      </p:sp>
      <p:sp>
        <p:nvSpPr>
          <p:cNvPr id="104" name="Rechteck 103"/>
          <p:cNvSpPr/>
          <p:nvPr/>
        </p:nvSpPr>
        <p:spPr>
          <a:xfrm>
            <a:off x="6599263" y="3589500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BR_NES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3474</a:t>
            </a:r>
          </a:p>
        </p:txBody>
      </p:sp>
      <p:sp>
        <p:nvSpPr>
          <p:cNvPr id="105" name="Rechteck 104"/>
          <p:cNvSpPr/>
          <p:nvPr/>
        </p:nvSpPr>
        <p:spPr>
          <a:xfrm>
            <a:off x="7629160" y="3589868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WR_NES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3475</a:t>
            </a:r>
          </a:p>
        </p:txBody>
      </p:sp>
      <p:sp>
        <p:nvSpPr>
          <p:cNvPr id="106" name="Rechteck 105"/>
          <p:cNvSpPr/>
          <p:nvPr/>
        </p:nvSpPr>
        <p:spPr>
          <a:xfrm>
            <a:off x="8659057" y="3589868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KATS_ NES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3476</a:t>
            </a:r>
          </a:p>
        </p:txBody>
      </p:sp>
      <p:sp>
        <p:nvSpPr>
          <p:cNvPr id="107" name="Rechteck 106"/>
          <p:cNvSpPr/>
          <p:nvPr/>
        </p:nvSpPr>
        <p:spPr>
          <a:xfrm>
            <a:off x="9688955" y="3589501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ZA_NES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3471</a:t>
            </a:r>
          </a:p>
        </p:txBody>
      </p:sp>
      <p:sp>
        <p:nvSpPr>
          <p:cNvPr id="108" name="Rechteck 107"/>
          <p:cNvSpPr/>
          <p:nvPr/>
        </p:nvSpPr>
        <p:spPr>
          <a:xfrm>
            <a:off x="2479675" y="2509500"/>
            <a:ext cx="720000" cy="431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FW_HAS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3452</a:t>
            </a:r>
          </a:p>
        </p:txBody>
      </p:sp>
      <p:sp>
        <p:nvSpPr>
          <p:cNvPr id="109" name="Rechteck 108"/>
          <p:cNvSpPr/>
          <p:nvPr/>
        </p:nvSpPr>
        <p:spPr>
          <a:xfrm>
            <a:off x="5569366" y="2509499"/>
            <a:ext cx="720000" cy="4341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RD_HAS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3453</a:t>
            </a:r>
          </a:p>
        </p:txBody>
      </p:sp>
      <p:sp>
        <p:nvSpPr>
          <p:cNvPr id="110" name="Rechteck 109"/>
          <p:cNvSpPr/>
          <p:nvPr/>
        </p:nvSpPr>
        <p:spPr>
          <a:xfrm>
            <a:off x="6599263" y="2509499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BR_HAS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3454</a:t>
            </a:r>
          </a:p>
        </p:txBody>
      </p:sp>
      <p:sp>
        <p:nvSpPr>
          <p:cNvPr id="111" name="Rechteck 110"/>
          <p:cNvSpPr/>
          <p:nvPr/>
        </p:nvSpPr>
        <p:spPr>
          <a:xfrm>
            <a:off x="7629160" y="2509500"/>
            <a:ext cx="720000" cy="4341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WR_HAS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3455</a:t>
            </a:r>
          </a:p>
        </p:txBody>
      </p:sp>
      <p:sp>
        <p:nvSpPr>
          <p:cNvPr id="112" name="Rechteck 111"/>
          <p:cNvSpPr/>
          <p:nvPr/>
        </p:nvSpPr>
        <p:spPr>
          <a:xfrm>
            <a:off x="8659057" y="2509499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KATS_ HAS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3456</a:t>
            </a:r>
          </a:p>
        </p:txBody>
      </p:sp>
      <p:sp>
        <p:nvSpPr>
          <p:cNvPr id="113" name="Rechteck 112"/>
          <p:cNvSpPr/>
          <p:nvPr/>
        </p:nvSpPr>
        <p:spPr>
          <a:xfrm>
            <a:off x="9688955" y="2509499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ZA_HAS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3451</a:t>
            </a:r>
          </a:p>
        </p:txBody>
      </p:sp>
      <p:sp>
        <p:nvSpPr>
          <p:cNvPr id="114" name="Rechteck 113"/>
          <p:cNvSpPr/>
          <p:nvPr/>
        </p:nvSpPr>
        <p:spPr>
          <a:xfrm>
            <a:off x="2479675" y="3049500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FW_KG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3462</a:t>
            </a:r>
          </a:p>
        </p:txBody>
      </p:sp>
      <p:sp>
        <p:nvSpPr>
          <p:cNvPr id="115" name="Rechteck 114"/>
          <p:cNvSpPr/>
          <p:nvPr/>
        </p:nvSpPr>
        <p:spPr>
          <a:xfrm>
            <a:off x="5569366" y="3049501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RD_KG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3463</a:t>
            </a:r>
          </a:p>
        </p:txBody>
      </p:sp>
      <p:sp>
        <p:nvSpPr>
          <p:cNvPr id="116" name="Rechteck 115"/>
          <p:cNvSpPr/>
          <p:nvPr/>
        </p:nvSpPr>
        <p:spPr>
          <a:xfrm>
            <a:off x="6599263" y="3049500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BR_KG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3464</a:t>
            </a:r>
          </a:p>
        </p:txBody>
      </p:sp>
      <p:sp>
        <p:nvSpPr>
          <p:cNvPr id="117" name="Rechteck 116"/>
          <p:cNvSpPr/>
          <p:nvPr/>
        </p:nvSpPr>
        <p:spPr>
          <a:xfrm>
            <a:off x="7629160" y="3049500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WR_KG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3465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8659057" y="3049500"/>
            <a:ext cx="7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KATS_ KG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3466</a:t>
            </a:r>
          </a:p>
        </p:txBody>
      </p:sp>
      <p:sp>
        <p:nvSpPr>
          <p:cNvPr id="119" name="Rechteck 118"/>
          <p:cNvSpPr/>
          <p:nvPr/>
        </p:nvSpPr>
        <p:spPr>
          <a:xfrm>
            <a:off x="9688955" y="3049502"/>
            <a:ext cx="720000" cy="431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  <a:latin typeface="Arial Narrow" panose="020B0606020202030204" pitchFamily="34" charset="0"/>
              </a:rPr>
              <a:t>ZA_KG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  <a:latin typeface="Arial Narrow" panose="020B0606020202030204" pitchFamily="34" charset="0"/>
              </a:rPr>
              <a:t>3461</a:t>
            </a:r>
          </a:p>
        </p:txBody>
      </p:sp>
      <p:sp>
        <p:nvSpPr>
          <p:cNvPr id="120" name="Rechteck 119"/>
          <p:cNvSpPr/>
          <p:nvPr/>
        </p:nvSpPr>
        <p:spPr>
          <a:xfrm>
            <a:off x="4988731" y="5337618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SoG_4_ 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3404</a:t>
            </a:r>
          </a:p>
        </p:txBody>
      </p:sp>
      <p:sp>
        <p:nvSpPr>
          <p:cNvPr id="121" name="Rechteck 120"/>
          <p:cNvSpPr/>
          <p:nvPr/>
        </p:nvSpPr>
        <p:spPr>
          <a:xfrm>
            <a:off x="3316029" y="5868600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SoG_8_ 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3408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3316027" y="5349591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SoG_2_ 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3402</a:t>
            </a:r>
          </a:p>
        </p:txBody>
      </p:sp>
      <p:sp>
        <p:nvSpPr>
          <p:cNvPr id="123" name="Rechteck 122"/>
          <p:cNvSpPr/>
          <p:nvPr/>
        </p:nvSpPr>
        <p:spPr>
          <a:xfrm>
            <a:off x="2479677" y="5868600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SoG_7_ 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3407</a:t>
            </a:r>
          </a:p>
        </p:txBody>
      </p:sp>
      <p:sp>
        <p:nvSpPr>
          <p:cNvPr id="124" name="Rechteck 123"/>
          <p:cNvSpPr/>
          <p:nvPr/>
        </p:nvSpPr>
        <p:spPr>
          <a:xfrm>
            <a:off x="6661435" y="5337618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SoG_6_ 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3406</a:t>
            </a:r>
          </a:p>
        </p:txBody>
      </p:sp>
      <p:sp>
        <p:nvSpPr>
          <p:cNvPr id="125" name="Rechteck 124"/>
          <p:cNvSpPr/>
          <p:nvPr/>
        </p:nvSpPr>
        <p:spPr>
          <a:xfrm>
            <a:off x="2479675" y="5349591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SoG_1_ 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3401</a:t>
            </a:r>
          </a:p>
        </p:txBody>
      </p:sp>
      <p:sp>
        <p:nvSpPr>
          <p:cNvPr id="126" name="Rechteck 125"/>
          <p:cNvSpPr/>
          <p:nvPr/>
        </p:nvSpPr>
        <p:spPr>
          <a:xfrm>
            <a:off x="4152379" y="5337618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SoG_3_ 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3403</a:t>
            </a:r>
          </a:p>
        </p:txBody>
      </p:sp>
      <p:sp>
        <p:nvSpPr>
          <p:cNvPr id="127" name="Rechteck 126"/>
          <p:cNvSpPr/>
          <p:nvPr/>
        </p:nvSpPr>
        <p:spPr>
          <a:xfrm>
            <a:off x="5825083" y="5337618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SoG_5_ 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3405</a:t>
            </a:r>
          </a:p>
        </p:txBody>
      </p:sp>
      <p:sp>
        <p:nvSpPr>
          <p:cNvPr id="128" name="Rechteck 127"/>
          <p:cNvSpPr/>
          <p:nvPr/>
        </p:nvSpPr>
        <p:spPr>
          <a:xfrm>
            <a:off x="4152379" y="5868600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SoG_9_ 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3409</a:t>
            </a:r>
          </a:p>
        </p:txBody>
      </p:sp>
      <p:sp>
        <p:nvSpPr>
          <p:cNvPr id="129" name="Textfeld 128"/>
          <p:cNvSpPr txBox="1"/>
          <p:nvPr/>
        </p:nvSpPr>
        <p:spPr>
          <a:xfrm>
            <a:off x="7629160" y="5350307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ctr">
              <a:defRPr b="1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DE" sz="900" dirty="0">
                <a:solidFill>
                  <a:schemeClr val="tx1"/>
                </a:solidFill>
              </a:rPr>
              <a:t>ILS_SW_ AG</a:t>
            </a:r>
          </a:p>
          <a:p>
            <a:r>
              <a:rPr lang="de-DE" sz="900" b="0" i="1" dirty="0">
                <a:solidFill>
                  <a:schemeClr val="tx1"/>
                </a:solidFill>
              </a:rPr>
              <a:t>34</a:t>
            </a:r>
          </a:p>
        </p:txBody>
      </p:sp>
      <p:sp>
        <p:nvSpPr>
          <p:cNvPr id="130" name="Rechteck 129"/>
          <p:cNvSpPr/>
          <p:nvPr/>
        </p:nvSpPr>
        <p:spPr>
          <a:xfrm>
            <a:off x="5569366" y="1747669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 dirty="0" err="1">
                <a:solidFill>
                  <a:schemeClr val="tx1"/>
                </a:solidFill>
              </a:rPr>
              <a:t>HiOrg</a:t>
            </a:r>
            <a:endParaRPr lang="de-DE" sz="1200" b="1" dirty="0">
              <a:solidFill>
                <a:schemeClr val="tx1"/>
              </a:solidFill>
            </a:endParaRPr>
          </a:p>
          <a:p>
            <a:pPr algn="ctr"/>
            <a:r>
              <a:rPr lang="de-DE" sz="1200" dirty="0" err="1">
                <a:solidFill>
                  <a:schemeClr val="tx1"/>
                </a:solidFill>
              </a:rPr>
              <a:t>SanD</a:t>
            </a:r>
            <a:endParaRPr lang="de-DE" sz="1200" dirty="0">
              <a:solidFill>
                <a:schemeClr val="tx1"/>
              </a:solidFill>
            </a:endParaRPr>
          </a:p>
          <a:p>
            <a:pPr algn="ctr"/>
            <a:r>
              <a:rPr lang="de-DE" sz="1200" dirty="0" err="1">
                <a:solidFill>
                  <a:schemeClr val="tx1"/>
                </a:solidFill>
              </a:rPr>
              <a:t>ManV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31" name="Rechteck 130"/>
          <p:cNvSpPr/>
          <p:nvPr/>
        </p:nvSpPr>
        <p:spPr>
          <a:xfrm>
            <a:off x="8659057" y="5337618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P_WÜ_ BOS_ZA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1549</a:t>
            </a:r>
          </a:p>
        </p:txBody>
      </p:sp>
      <p:sp>
        <p:nvSpPr>
          <p:cNvPr id="132" name="Rechteck 131"/>
          <p:cNvSpPr/>
          <p:nvPr/>
        </p:nvSpPr>
        <p:spPr>
          <a:xfrm>
            <a:off x="9652955" y="5349591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TBZ-Gruppen</a:t>
            </a:r>
          </a:p>
        </p:txBody>
      </p:sp>
      <p:pic>
        <p:nvPicPr>
          <p:cNvPr id="133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675" y="1375287"/>
            <a:ext cx="720000" cy="29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" name="Picture 2" descr="Z:\Feuerwehr\Medien\Bilder\Fahrzeuge\B02 Fahrzeuge\B02-27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9057" y="1355223"/>
            <a:ext cx="720000" cy="31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5" name="Picture 4" descr="Z:\Feuerwehr\Medien\Bilder\Fahrzeuge\B02 Fahrzeuge\B02-456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160" y="1413215"/>
            <a:ext cx="720000" cy="25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6" name="Picture 5" descr="Z:\Feuerwehr\Medien\Bilder\Fahrzeuge\B02 Fahrzeuge\B02-626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263" y="1375355"/>
            <a:ext cx="720000" cy="29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" name="Picture 3" descr="Z:\Feuerwehr\Medien\Bilder\Fahrzeuge\B02 Fahrzeuge\B02-314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7401" y="1251995"/>
            <a:ext cx="720000" cy="34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3806" y="1495911"/>
            <a:ext cx="720000" cy="29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9" name="Picture 2" descr="Z:\Feuerwehr\Medien\Bilder\Fahrzeuge\B02 Fahrzeuge\B02-189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067" y="1410245"/>
            <a:ext cx="618448" cy="262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" name="Picture 4" descr="C:\Users\Friedi\Desktop\RTW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1612" y="1385009"/>
            <a:ext cx="635921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1" name="Rechteck 140"/>
          <p:cNvSpPr/>
          <p:nvPr/>
        </p:nvSpPr>
        <p:spPr>
          <a:xfrm>
            <a:off x="2480587" y="1747669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</a:rPr>
              <a:t>Feuerwehr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42" name="Rechteck 141"/>
          <p:cNvSpPr/>
          <p:nvPr/>
        </p:nvSpPr>
        <p:spPr>
          <a:xfrm>
            <a:off x="3509571" y="1747669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</a:rPr>
              <a:t>Rettungs-dienst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43" name="Rechteck 142"/>
          <p:cNvSpPr/>
          <p:nvPr/>
        </p:nvSpPr>
        <p:spPr>
          <a:xfrm>
            <a:off x="4531291" y="1747669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</a:rPr>
              <a:t>Kranken-transport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44" name="Rechteck 143"/>
          <p:cNvSpPr/>
          <p:nvPr/>
        </p:nvSpPr>
        <p:spPr>
          <a:xfrm>
            <a:off x="6599263" y="1747669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</a:rPr>
              <a:t>Berg-rettung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45" name="Rechteck 144"/>
          <p:cNvSpPr/>
          <p:nvPr/>
        </p:nvSpPr>
        <p:spPr>
          <a:xfrm>
            <a:off x="7629160" y="1747669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</a:rPr>
              <a:t>Wasser-rettung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46" name="Rechteck 145"/>
          <p:cNvSpPr/>
          <p:nvPr/>
        </p:nvSpPr>
        <p:spPr>
          <a:xfrm>
            <a:off x="8659057" y="1747669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</a:rPr>
              <a:t>Katastro-</a:t>
            </a:r>
            <a:r>
              <a:rPr lang="de-DE" sz="1200" b="1" dirty="0" err="1">
                <a:solidFill>
                  <a:schemeClr val="tx1"/>
                </a:solidFill>
              </a:rPr>
              <a:t>phen</a:t>
            </a:r>
            <a:r>
              <a:rPr lang="de-DE" sz="1200" b="1" dirty="0">
                <a:solidFill>
                  <a:schemeClr val="tx1"/>
                </a:solidFill>
              </a:rPr>
              <a:t>-schutz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47" name="Rechteck 146"/>
          <p:cNvSpPr/>
          <p:nvPr/>
        </p:nvSpPr>
        <p:spPr>
          <a:xfrm>
            <a:off x="9688955" y="1747669"/>
            <a:ext cx="720000" cy="6492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200" b="1" dirty="0" err="1">
                <a:solidFill>
                  <a:schemeClr val="tx1"/>
                </a:solidFill>
              </a:rPr>
              <a:t>Zusam-menarbeit</a:t>
            </a:r>
            <a:r>
              <a:rPr lang="de-DE" sz="1200" b="1" dirty="0">
                <a:solidFill>
                  <a:schemeClr val="tx1"/>
                </a:solidFill>
              </a:rPr>
              <a:t> </a:t>
            </a:r>
            <a:r>
              <a:rPr lang="de-DE" sz="1200" b="1" dirty="0" err="1">
                <a:solidFill>
                  <a:schemeClr val="tx1"/>
                </a:solidFill>
              </a:rPr>
              <a:t>nPol</a:t>
            </a:r>
            <a:endParaRPr lang="de-DE" sz="1200" dirty="0">
              <a:solidFill>
                <a:schemeClr val="tx1"/>
              </a:solidFill>
            </a:endParaRPr>
          </a:p>
        </p:txBody>
      </p:sp>
      <p:pic>
        <p:nvPicPr>
          <p:cNvPr id="148" name="Picture 2" descr="Z:\Feuerwehr\Medien\Bilder\Fahrzeuge\B02 Fahrzeuge\B02-260.g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083" y="1356209"/>
            <a:ext cx="674566" cy="31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9" name="Rechteck 148"/>
          <p:cNvSpPr/>
          <p:nvPr/>
        </p:nvSpPr>
        <p:spPr>
          <a:xfrm>
            <a:off x="6599263" y="4676869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BR_SW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3484</a:t>
            </a:r>
          </a:p>
        </p:txBody>
      </p:sp>
      <p:sp>
        <p:nvSpPr>
          <p:cNvPr id="150" name="Rechteck 149"/>
          <p:cNvSpPr/>
          <p:nvPr/>
        </p:nvSpPr>
        <p:spPr>
          <a:xfrm>
            <a:off x="4988731" y="5868600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WR_SW#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3495</a:t>
            </a:r>
            <a:endParaRPr lang="de-DE" sz="900" b="1" dirty="0">
              <a:solidFill>
                <a:schemeClr val="tx1"/>
              </a:solidFill>
            </a:endParaRPr>
          </a:p>
        </p:txBody>
      </p:sp>
      <p:sp>
        <p:nvSpPr>
          <p:cNvPr id="151" name="Rechteck 150"/>
          <p:cNvSpPr/>
          <p:nvPr/>
        </p:nvSpPr>
        <p:spPr>
          <a:xfrm>
            <a:off x="6599263" y="4129134"/>
            <a:ext cx="756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solidFill>
                  <a:schemeClr val="tx1"/>
                </a:solidFill>
              </a:rPr>
              <a:t>BR_SW#</a:t>
            </a:r>
          </a:p>
          <a:p>
            <a:pPr algn="ctr"/>
            <a:r>
              <a:rPr lang="de-DE" sz="900" i="1" dirty="0">
                <a:solidFill>
                  <a:schemeClr val="tx1"/>
                </a:solidFill>
              </a:rPr>
              <a:t>3494</a:t>
            </a:r>
          </a:p>
        </p:txBody>
      </p:sp>
      <p:sp>
        <p:nvSpPr>
          <p:cNvPr id="152" name="Textfeld 151"/>
          <p:cNvSpPr txBox="1"/>
          <p:nvPr/>
        </p:nvSpPr>
        <p:spPr>
          <a:xfrm>
            <a:off x="7966238" y="6480854"/>
            <a:ext cx="880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rial Narrow" panose="020B0606020202030204" pitchFamily="34" charset="0"/>
              </a:rPr>
              <a:t># = Landkreis</a:t>
            </a:r>
          </a:p>
        </p:txBody>
      </p:sp>
    </p:spTree>
    <p:extLst>
      <p:ext uri="{BB962C8B-B14F-4D97-AF65-F5344CB8AC3E}">
        <p14:creationId xmlns:p14="http://schemas.microsoft.com/office/powerpoint/2010/main" val="2091388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FEE814B457585478992D18C72772147" ma:contentTypeVersion="11" ma:contentTypeDescription="Ein neues Dokument erstellen." ma:contentTypeScope="" ma:versionID="119925c8e4ef1319cb29cac0102c9ded">
  <xsd:schema xmlns:xsd="http://www.w3.org/2001/XMLSchema" xmlns:xs="http://www.w3.org/2001/XMLSchema" xmlns:p="http://schemas.microsoft.com/office/2006/metadata/properties" xmlns:ns2="857694a4-5c8f-4e17-8598-0772a535bfbc" xmlns:ns3="951845c4-a481-4982-b2ff-4e56bc6c5c61" targetNamespace="http://schemas.microsoft.com/office/2006/metadata/properties" ma:root="true" ma:fieldsID="76e214e6c95db6915bff44e8366b1a3f" ns2:_="" ns3:_="">
    <xsd:import namespace="857694a4-5c8f-4e17-8598-0772a535bfbc"/>
    <xsd:import namespace="951845c4-a481-4982-b2ff-4e56bc6c5c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7694a4-5c8f-4e17-8598-0772a535bf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Bildmarkierungen" ma:readOnly="false" ma:fieldId="{5cf76f15-5ced-4ddc-b409-7134ff3c332f}" ma:taxonomyMulti="true" ma:sspId="a6ea924c-1863-45b2-8116-0fd0c8eac4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1845c4-a481-4982-b2ff-4e56bc6c5c61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99c0c956-57f3-4495-a272-61cef993828e}" ma:internalName="TaxCatchAll" ma:showField="CatchAllData" ma:web="951845c4-a481-4982-b2ff-4e56bc6c5c6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51845c4-a481-4982-b2ff-4e56bc6c5c61" xsi:nil="true"/>
    <lcf76f155ced4ddcb4097134ff3c332f xmlns="857694a4-5c8f-4e17-8598-0772a535bfbc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8DEB8E9-DD89-4455-84FF-076C31E2E0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57694a4-5c8f-4e17-8598-0772a535bfbc"/>
    <ds:schemaRef ds:uri="951845c4-a481-4982-b2ff-4e56bc6c5c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18E2273-E8E4-4BAC-AF99-AFCDA49C29E4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951845c4-a481-4982-b2ff-4e56bc6c5c61"/>
    <ds:schemaRef ds:uri="857694a4-5c8f-4e17-8598-0772a535bfbc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D989FA1-E925-4810-8CDA-263CC27417C5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242ec663-4a0c-41ce-806b-b73ac52bba7c}" enabled="0" method="" siteId="{242ec663-4a0c-41ce-806b-b73ac52bba7c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1451</Words>
  <Application>Microsoft Office PowerPoint</Application>
  <PresentationFormat>Breitbild</PresentationFormat>
  <Paragraphs>409</Paragraphs>
  <Slides>20</Slides>
  <Notes>18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6" baseType="lpstr">
      <vt:lpstr>Arial</vt:lpstr>
      <vt:lpstr>Arial Narrow</vt:lpstr>
      <vt:lpstr>Calibri</vt:lpstr>
      <vt:lpstr>Verdana</vt:lpstr>
      <vt:lpstr>Wingdings</vt:lpstr>
      <vt:lpstr>Office-Design</vt:lpstr>
      <vt:lpstr>Grundlagen des Digitalfunks</vt:lpstr>
      <vt:lpstr>Was bedeutet Funk?</vt:lpstr>
      <vt:lpstr>Übersicht Frequenzbereiche</vt:lpstr>
      <vt:lpstr>Reflektion / Mehrwege-Empfang</vt:lpstr>
      <vt:lpstr>Schwächung</vt:lpstr>
      <vt:lpstr>Übersicht Netzaufbau</vt:lpstr>
      <vt:lpstr>Authentifizierung</vt:lpstr>
      <vt:lpstr>Netzbetrieb (TMO) Gruppenkommunikation</vt:lpstr>
      <vt:lpstr>TMO-Fleetmapping  Bereich ILS-Schweinfurt</vt:lpstr>
      <vt:lpstr>TMO-Gruppen - Kurzwahl-Systematik</vt:lpstr>
      <vt:lpstr>Direktbetrieb (DMO) Gruppenkommunikation</vt:lpstr>
      <vt:lpstr>DMO-Fleetmapping für Bayern</vt:lpstr>
      <vt:lpstr>DMO-Fleetmapping Feuerwehr für ILS-Bereich Schweinfurt</vt:lpstr>
      <vt:lpstr>DMO-Gruppen – Kurzwahl-Systematik</vt:lpstr>
      <vt:lpstr>Nutzung TMO/DMO</vt:lpstr>
      <vt:lpstr>Notruf</vt:lpstr>
      <vt:lpstr>Repeater (nur im DMO-Betrieb verfügbar)</vt:lpstr>
      <vt:lpstr>Gateway</vt:lpstr>
      <vt:lpstr>Rückfallbetrieb (TBS Fallback)</vt:lpstr>
      <vt:lpstr>Änderungshistorie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 Tonat</dc:creator>
  <cp:lastModifiedBy>Weippert, Ralf</cp:lastModifiedBy>
  <cp:revision>262</cp:revision>
  <dcterms:created xsi:type="dcterms:W3CDTF">2014-06-25T17:19:14Z</dcterms:created>
  <dcterms:modified xsi:type="dcterms:W3CDTF">2025-10-09T20:00:57Z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0x0101007FEE814B457585478992D18C72772147</vt:lpwstr>
  </property>
  <property fmtid="{D5CDD505-2E9C-101B-9397-08002B2CF9AE}" pid="3" name="MediaServiceImageTags">
    <vt:lpwstr/>
  </property>
</Properties>
</file>