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6"/>
  </p:notesMasterIdLst>
  <p:sldIdLst>
    <p:sldId id="341" r:id="rId5"/>
    <p:sldId id="374" r:id="rId6"/>
    <p:sldId id="397" r:id="rId7"/>
    <p:sldId id="380" r:id="rId8"/>
    <p:sldId id="381" r:id="rId9"/>
    <p:sldId id="382" r:id="rId10"/>
    <p:sldId id="395" r:id="rId11"/>
    <p:sldId id="398" r:id="rId12"/>
    <p:sldId id="399" r:id="rId13"/>
    <p:sldId id="383" r:id="rId14"/>
    <p:sldId id="384" r:id="rId15"/>
    <p:sldId id="386" r:id="rId16"/>
    <p:sldId id="385" r:id="rId17"/>
    <p:sldId id="388" r:id="rId18"/>
    <p:sldId id="387" r:id="rId19"/>
    <p:sldId id="394" r:id="rId20"/>
    <p:sldId id="390" r:id="rId21"/>
    <p:sldId id="391" r:id="rId22"/>
    <p:sldId id="392" r:id="rId23"/>
    <p:sldId id="393" r:id="rId24"/>
    <p:sldId id="389" r:id="rId25"/>
  </p:sldIdLst>
  <p:sldSz cx="12192000" cy="6858000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A0000"/>
    <a:srgbClr val="FFB3B3"/>
    <a:srgbClr val="FF3F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7D5B385-91C0-4EAF-92F6-1F657598FAD8}" v="17" dt="2025-10-09T19:46:34.91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Helle Formatvorlag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Mittlere Formatvorlage 1 - Akz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8603FDC-E32A-4AB5-989C-0864C3EAD2B8}" styleName="Designformatvorlage 2 - Akz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7CE84F3-28C3-443E-9E96-99CF82512B78}" styleName="Dunkle Formatvorlage 1 - Akz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Dunkle Formatvorlage 1 - Akz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Mittlere Formatvorlage 4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7994" autoAdjust="0"/>
    <p:restoredTop sz="94098" autoAdjust="0"/>
  </p:normalViewPr>
  <p:slideViewPr>
    <p:cSldViewPr snapToGrid="0" snapToObjects="1">
      <p:cViewPr varScale="1">
        <p:scale>
          <a:sx n="141" d="100"/>
          <a:sy n="141" d="100"/>
        </p:scale>
        <p:origin x="96" y="48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notesViewPr>
    <p:cSldViewPr snapToGrid="0" snapToObjects="1">
      <p:cViewPr varScale="1">
        <p:scale>
          <a:sx n="82" d="100"/>
          <a:sy n="82" d="100"/>
        </p:scale>
        <p:origin x="-318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eippert, Ralf" userId="4734ca83-56bf-447c-99ee-e3cf37cf4acd" providerId="ADAL" clId="{51123DF6-C08E-4F8D-B3D6-57833AF568F1}"/>
    <pc:docChg chg="undo custSel addSld delSld modSld modMainMaster modNotesMaster">
      <pc:chgData name="Weippert, Ralf" userId="4734ca83-56bf-447c-99ee-e3cf37cf4acd" providerId="ADAL" clId="{51123DF6-C08E-4F8D-B3D6-57833AF568F1}" dt="2025-10-09T19:46:34.917" v="127" actId="14100"/>
      <pc:docMkLst>
        <pc:docMk/>
      </pc:docMkLst>
      <pc:sldChg chg="modSp mod modNotes">
        <pc:chgData name="Weippert, Ralf" userId="4734ca83-56bf-447c-99ee-e3cf37cf4acd" providerId="ADAL" clId="{51123DF6-C08E-4F8D-B3D6-57833AF568F1}" dt="2025-10-09T19:45:07.724" v="111"/>
        <pc:sldMkLst>
          <pc:docMk/>
          <pc:sldMk cId="3784371645" sldId="341"/>
        </pc:sldMkLst>
        <pc:spChg chg="mod">
          <ac:chgData name="Weippert, Ralf" userId="4734ca83-56bf-447c-99ee-e3cf37cf4acd" providerId="ADAL" clId="{51123DF6-C08E-4F8D-B3D6-57833AF568F1}" dt="2025-10-09T18:38:34.089" v="110" actId="20577"/>
          <ac:spMkLst>
            <pc:docMk/>
            <pc:sldMk cId="3784371645" sldId="341"/>
            <ac:spMk id="3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19:45:07.724" v="111"/>
          <ac:spMkLst>
            <pc:docMk/>
            <pc:sldMk cId="3784371645" sldId="341"/>
            <ac:spMk id="4" creationId="{00000000-0000-0000-0000-000000000000}"/>
          </ac:spMkLst>
        </pc:spChg>
      </pc:sldChg>
      <pc:sldChg chg="modSp modNotes modNotesTx">
        <pc:chgData name="Weippert, Ralf" userId="4734ca83-56bf-447c-99ee-e3cf37cf4acd" providerId="ADAL" clId="{51123DF6-C08E-4F8D-B3D6-57833AF568F1}" dt="2025-10-09T19:45:07.724" v="111"/>
        <pc:sldMkLst>
          <pc:docMk/>
          <pc:sldMk cId="3464718499" sldId="374"/>
        </pc:sldMkLst>
        <pc:spChg chg="mod">
          <ac:chgData name="Weippert, Ralf" userId="4734ca83-56bf-447c-99ee-e3cf37cf4acd" providerId="ADAL" clId="{51123DF6-C08E-4F8D-B3D6-57833AF568F1}" dt="2025-10-09T19:45:07.724" v="111"/>
          <ac:spMkLst>
            <pc:docMk/>
            <pc:sldMk cId="3464718499" sldId="374"/>
            <ac:spMk id="6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19:45:07.724" v="111"/>
          <ac:spMkLst>
            <pc:docMk/>
            <pc:sldMk cId="3464718499" sldId="374"/>
            <ac:spMk id="7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19:45:07.724" v="111"/>
          <ac:spMkLst>
            <pc:docMk/>
            <pc:sldMk cId="3464718499" sldId="374"/>
            <ac:spMk id="16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19:45:07.724" v="111"/>
          <ac:spMkLst>
            <pc:docMk/>
            <pc:sldMk cId="3464718499" sldId="374"/>
            <ac:spMk id="17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19:45:07.724" v="111"/>
          <ac:spMkLst>
            <pc:docMk/>
            <pc:sldMk cId="3464718499" sldId="374"/>
            <ac:spMk id="18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19:45:07.724" v="111"/>
          <ac:spMkLst>
            <pc:docMk/>
            <pc:sldMk cId="3464718499" sldId="374"/>
            <ac:spMk id="19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19:45:07.724" v="111"/>
          <ac:spMkLst>
            <pc:docMk/>
            <pc:sldMk cId="3464718499" sldId="374"/>
            <ac:spMk id="20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19:45:07.724" v="111"/>
          <ac:spMkLst>
            <pc:docMk/>
            <pc:sldMk cId="3464718499" sldId="374"/>
            <ac:spMk id="21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19:45:07.724" v="111"/>
          <ac:spMkLst>
            <pc:docMk/>
            <pc:sldMk cId="3464718499" sldId="374"/>
            <ac:spMk id="24" creationId="{2F9AECBA-EF4A-4D3F-B6B2-D7260291CDAD}"/>
          </ac:spMkLst>
        </pc:spChg>
        <pc:spChg chg="mod">
          <ac:chgData name="Weippert, Ralf" userId="4734ca83-56bf-447c-99ee-e3cf37cf4acd" providerId="ADAL" clId="{51123DF6-C08E-4F8D-B3D6-57833AF568F1}" dt="2025-10-09T19:45:07.724" v="111"/>
          <ac:spMkLst>
            <pc:docMk/>
            <pc:sldMk cId="3464718499" sldId="374"/>
            <ac:spMk id="43" creationId="{00000000-0000-0000-0000-000000000000}"/>
          </ac:spMkLst>
        </pc:spChg>
      </pc:sldChg>
      <pc:sldChg chg="modSp mod modNotes modNotesTx">
        <pc:chgData name="Weippert, Ralf" userId="4734ca83-56bf-447c-99ee-e3cf37cf4acd" providerId="ADAL" clId="{51123DF6-C08E-4F8D-B3D6-57833AF568F1}" dt="2025-10-09T19:45:07.788" v="112" actId="27636"/>
        <pc:sldMkLst>
          <pc:docMk/>
          <pc:sldMk cId="2160612162" sldId="380"/>
        </pc:sldMkLst>
        <pc:spChg chg="mod">
          <ac:chgData name="Weippert, Ralf" userId="4734ca83-56bf-447c-99ee-e3cf37cf4acd" providerId="ADAL" clId="{51123DF6-C08E-4F8D-B3D6-57833AF568F1}" dt="2025-10-09T19:45:07.788" v="112" actId="27636"/>
          <ac:spMkLst>
            <pc:docMk/>
            <pc:sldMk cId="2160612162" sldId="380"/>
            <ac:spMk id="5" creationId="{00000000-0000-0000-0000-000000000000}"/>
          </ac:spMkLst>
        </pc:spChg>
      </pc:sldChg>
      <pc:sldChg chg="modNotes modNotesTx">
        <pc:chgData name="Weippert, Ralf" userId="4734ca83-56bf-447c-99ee-e3cf37cf4acd" providerId="ADAL" clId="{51123DF6-C08E-4F8D-B3D6-57833AF568F1}" dt="2025-10-09T19:45:07.724" v="111"/>
        <pc:sldMkLst>
          <pc:docMk/>
          <pc:sldMk cId="2662579006" sldId="381"/>
        </pc:sldMkLst>
      </pc:sldChg>
      <pc:sldChg chg="modSp modNotes modNotesTx">
        <pc:chgData name="Weippert, Ralf" userId="4734ca83-56bf-447c-99ee-e3cf37cf4acd" providerId="ADAL" clId="{51123DF6-C08E-4F8D-B3D6-57833AF568F1}" dt="2025-10-09T19:45:07.724" v="111"/>
        <pc:sldMkLst>
          <pc:docMk/>
          <pc:sldMk cId="740092748" sldId="382"/>
        </pc:sldMkLst>
        <pc:spChg chg="mod">
          <ac:chgData name="Weippert, Ralf" userId="4734ca83-56bf-447c-99ee-e3cf37cf4acd" providerId="ADAL" clId="{51123DF6-C08E-4F8D-B3D6-57833AF568F1}" dt="2025-10-09T19:45:07.724" v="111"/>
          <ac:spMkLst>
            <pc:docMk/>
            <pc:sldMk cId="740092748" sldId="382"/>
            <ac:spMk id="5" creationId="{00000000-0000-0000-0000-000000000000}"/>
          </ac:spMkLst>
        </pc:spChg>
        <pc:picChg chg="mod">
          <ac:chgData name="Weippert, Ralf" userId="4734ca83-56bf-447c-99ee-e3cf37cf4acd" providerId="ADAL" clId="{51123DF6-C08E-4F8D-B3D6-57833AF568F1}" dt="2025-10-09T19:45:07.724" v="111"/>
          <ac:picMkLst>
            <pc:docMk/>
            <pc:sldMk cId="740092748" sldId="382"/>
            <ac:picMk id="7" creationId="{867EB3D7-EA54-42CA-9CBF-2655BB45F0E3}"/>
          </ac:picMkLst>
        </pc:picChg>
      </pc:sldChg>
      <pc:sldChg chg="modSp modNotes modNotesTx">
        <pc:chgData name="Weippert, Ralf" userId="4734ca83-56bf-447c-99ee-e3cf37cf4acd" providerId="ADAL" clId="{51123DF6-C08E-4F8D-B3D6-57833AF568F1}" dt="2025-10-09T19:45:07.724" v="111"/>
        <pc:sldMkLst>
          <pc:docMk/>
          <pc:sldMk cId="646027633" sldId="383"/>
        </pc:sldMkLst>
        <pc:spChg chg="mod">
          <ac:chgData name="Weippert, Ralf" userId="4734ca83-56bf-447c-99ee-e3cf37cf4acd" providerId="ADAL" clId="{51123DF6-C08E-4F8D-B3D6-57833AF568F1}" dt="2025-10-09T19:45:07.724" v="111"/>
          <ac:spMkLst>
            <pc:docMk/>
            <pc:sldMk cId="646027633" sldId="383"/>
            <ac:spMk id="7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19:45:07.724" v="111"/>
          <ac:spMkLst>
            <pc:docMk/>
            <pc:sldMk cId="646027633" sldId="383"/>
            <ac:spMk id="9" creationId="{00000000-0000-0000-0000-000000000000}"/>
          </ac:spMkLst>
        </pc:spChg>
        <pc:graphicFrameChg chg="mod">
          <ac:chgData name="Weippert, Ralf" userId="4734ca83-56bf-447c-99ee-e3cf37cf4acd" providerId="ADAL" clId="{51123DF6-C08E-4F8D-B3D6-57833AF568F1}" dt="2025-10-09T19:45:07.724" v="111"/>
          <ac:graphicFrameMkLst>
            <pc:docMk/>
            <pc:sldMk cId="646027633" sldId="383"/>
            <ac:graphicFrameMk id="5" creationId="{00000000-0000-0000-0000-000000000000}"/>
          </ac:graphicFrameMkLst>
        </pc:graphicFrameChg>
      </pc:sldChg>
      <pc:sldChg chg="modSp modNotes modNotesTx">
        <pc:chgData name="Weippert, Ralf" userId="4734ca83-56bf-447c-99ee-e3cf37cf4acd" providerId="ADAL" clId="{51123DF6-C08E-4F8D-B3D6-57833AF568F1}" dt="2025-10-09T19:45:07.724" v="111"/>
        <pc:sldMkLst>
          <pc:docMk/>
          <pc:sldMk cId="1182322636" sldId="384"/>
        </pc:sldMkLst>
        <pc:graphicFrameChg chg="mod">
          <ac:chgData name="Weippert, Ralf" userId="4734ca83-56bf-447c-99ee-e3cf37cf4acd" providerId="ADAL" clId="{51123DF6-C08E-4F8D-B3D6-57833AF568F1}" dt="2025-10-09T19:45:07.724" v="111"/>
          <ac:graphicFrameMkLst>
            <pc:docMk/>
            <pc:sldMk cId="1182322636" sldId="384"/>
            <ac:graphicFrameMk id="6" creationId="{00000000-0000-0000-0000-000000000000}"/>
          </ac:graphicFrameMkLst>
        </pc:graphicFrameChg>
      </pc:sldChg>
      <pc:sldChg chg="modSp modNotes modNotesTx">
        <pc:chgData name="Weippert, Ralf" userId="4734ca83-56bf-447c-99ee-e3cf37cf4acd" providerId="ADAL" clId="{51123DF6-C08E-4F8D-B3D6-57833AF568F1}" dt="2025-10-09T19:45:07.724" v="111"/>
        <pc:sldMkLst>
          <pc:docMk/>
          <pc:sldMk cId="926231236" sldId="385"/>
        </pc:sldMkLst>
        <pc:spChg chg="mod">
          <ac:chgData name="Weippert, Ralf" userId="4734ca83-56bf-447c-99ee-e3cf37cf4acd" providerId="ADAL" clId="{51123DF6-C08E-4F8D-B3D6-57833AF568F1}" dt="2025-10-09T19:45:07.724" v="111"/>
          <ac:spMkLst>
            <pc:docMk/>
            <pc:sldMk cId="926231236" sldId="385"/>
            <ac:spMk id="5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19:45:07.724" v="111"/>
          <ac:spMkLst>
            <pc:docMk/>
            <pc:sldMk cId="926231236" sldId="385"/>
            <ac:spMk id="7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19:45:07.724" v="111"/>
          <ac:spMkLst>
            <pc:docMk/>
            <pc:sldMk cId="926231236" sldId="385"/>
            <ac:spMk id="10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19:45:07.724" v="111"/>
          <ac:spMkLst>
            <pc:docMk/>
            <pc:sldMk cId="926231236" sldId="385"/>
            <ac:spMk id="12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19:45:07.724" v="111"/>
          <ac:spMkLst>
            <pc:docMk/>
            <pc:sldMk cId="926231236" sldId="385"/>
            <ac:spMk id="13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19:45:07.724" v="111"/>
          <ac:spMkLst>
            <pc:docMk/>
            <pc:sldMk cId="926231236" sldId="385"/>
            <ac:spMk id="14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19:45:07.724" v="111"/>
          <ac:spMkLst>
            <pc:docMk/>
            <pc:sldMk cId="926231236" sldId="385"/>
            <ac:spMk id="15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19:45:07.724" v="111"/>
          <ac:spMkLst>
            <pc:docMk/>
            <pc:sldMk cId="926231236" sldId="385"/>
            <ac:spMk id="16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19:45:07.724" v="111"/>
          <ac:spMkLst>
            <pc:docMk/>
            <pc:sldMk cId="926231236" sldId="385"/>
            <ac:spMk id="17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19:45:07.724" v="111"/>
          <ac:spMkLst>
            <pc:docMk/>
            <pc:sldMk cId="926231236" sldId="385"/>
            <ac:spMk id="22" creationId="{00000000-0000-0000-0000-000000000000}"/>
          </ac:spMkLst>
        </pc:spChg>
      </pc:sldChg>
      <pc:sldChg chg="modSp modNotes modNotesTx">
        <pc:chgData name="Weippert, Ralf" userId="4734ca83-56bf-447c-99ee-e3cf37cf4acd" providerId="ADAL" clId="{51123DF6-C08E-4F8D-B3D6-57833AF568F1}" dt="2025-10-09T19:45:07.724" v="111"/>
        <pc:sldMkLst>
          <pc:docMk/>
          <pc:sldMk cId="3065333479" sldId="386"/>
        </pc:sldMkLst>
        <pc:graphicFrameChg chg="mod">
          <ac:chgData name="Weippert, Ralf" userId="4734ca83-56bf-447c-99ee-e3cf37cf4acd" providerId="ADAL" clId="{51123DF6-C08E-4F8D-B3D6-57833AF568F1}" dt="2025-10-09T19:45:07.724" v="111"/>
          <ac:graphicFrameMkLst>
            <pc:docMk/>
            <pc:sldMk cId="3065333479" sldId="386"/>
            <ac:graphicFrameMk id="6" creationId="{00000000-0000-0000-0000-000000000000}"/>
          </ac:graphicFrameMkLst>
        </pc:graphicFrameChg>
      </pc:sldChg>
      <pc:sldChg chg="modSp modNotes modNotesTx">
        <pc:chgData name="Weippert, Ralf" userId="4734ca83-56bf-447c-99ee-e3cf37cf4acd" providerId="ADAL" clId="{51123DF6-C08E-4F8D-B3D6-57833AF568F1}" dt="2025-10-09T19:45:07.724" v="111"/>
        <pc:sldMkLst>
          <pc:docMk/>
          <pc:sldMk cId="1396643085" sldId="387"/>
        </pc:sldMkLst>
        <pc:spChg chg="mod">
          <ac:chgData name="Weippert, Ralf" userId="4734ca83-56bf-447c-99ee-e3cf37cf4acd" providerId="ADAL" clId="{51123DF6-C08E-4F8D-B3D6-57833AF568F1}" dt="2025-10-09T19:45:07.724" v="111"/>
          <ac:spMkLst>
            <pc:docMk/>
            <pc:sldMk cId="1396643085" sldId="387"/>
            <ac:spMk id="7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19:45:07.724" v="111"/>
          <ac:spMkLst>
            <pc:docMk/>
            <pc:sldMk cId="1396643085" sldId="387"/>
            <ac:spMk id="10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19:45:07.724" v="111"/>
          <ac:spMkLst>
            <pc:docMk/>
            <pc:sldMk cId="1396643085" sldId="387"/>
            <ac:spMk id="11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19:45:07.724" v="111"/>
          <ac:spMkLst>
            <pc:docMk/>
            <pc:sldMk cId="1396643085" sldId="387"/>
            <ac:spMk id="12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19:45:07.724" v="111"/>
          <ac:spMkLst>
            <pc:docMk/>
            <pc:sldMk cId="1396643085" sldId="387"/>
            <ac:spMk id="13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19:45:07.724" v="111"/>
          <ac:spMkLst>
            <pc:docMk/>
            <pc:sldMk cId="1396643085" sldId="387"/>
            <ac:spMk id="14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19:45:07.724" v="111"/>
          <ac:spMkLst>
            <pc:docMk/>
            <pc:sldMk cId="1396643085" sldId="387"/>
            <ac:spMk id="15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19:45:07.724" v="111"/>
          <ac:spMkLst>
            <pc:docMk/>
            <pc:sldMk cId="1396643085" sldId="387"/>
            <ac:spMk id="16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19:45:07.724" v="111"/>
          <ac:spMkLst>
            <pc:docMk/>
            <pc:sldMk cId="1396643085" sldId="387"/>
            <ac:spMk id="17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19:45:07.724" v="111"/>
          <ac:spMkLst>
            <pc:docMk/>
            <pc:sldMk cId="1396643085" sldId="387"/>
            <ac:spMk id="21" creationId="{00000000-0000-0000-0000-000000000000}"/>
          </ac:spMkLst>
        </pc:spChg>
      </pc:sldChg>
      <pc:sldChg chg="modSp modNotes modNotesTx">
        <pc:chgData name="Weippert, Ralf" userId="4734ca83-56bf-447c-99ee-e3cf37cf4acd" providerId="ADAL" clId="{51123DF6-C08E-4F8D-B3D6-57833AF568F1}" dt="2025-10-09T19:45:07.724" v="111"/>
        <pc:sldMkLst>
          <pc:docMk/>
          <pc:sldMk cId="485876940" sldId="388"/>
        </pc:sldMkLst>
        <pc:spChg chg="mod">
          <ac:chgData name="Weippert, Ralf" userId="4734ca83-56bf-447c-99ee-e3cf37cf4acd" providerId="ADAL" clId="{51123DF6-C08E-4F8D-B3D6-57833AF568F1}" dt="2025-10-09T19:45:07.724" v="111"/>
          <ac:spMkLst>
            <pc:docMk/>
            <pc:sldMk cId="485876940" sldId="388"/>
            <ac:spMk id="7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19:45:07.724" v="111"/>
          <ac:spMkLst>
            <pc:docMk/>
            <pc:sldMk cId="485876940" sldId="388"/>
            <ac:spMk id="11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19:45:07.724" v="111"/>
          <ac:spMkLst>
            <pc:docMk/>
            <pc:sldMk cId="485876940" sldId="388"/>
            <ac:spMk id="12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19:45:07.724" v="111"/>
          <ac:spMkLst>
            <pc:docMk/>
            <pc:sldMk cId="485876940" sldId="388"/>
            <ac:spMk id="14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19:45:07.724" v="111"/>
          <ac:spMkLst>
            <pc:docMk/>
            <pc:sldMk cId="485876940" sldId="388"/>
            <ac:spMk id="15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19:45:07.724" v="111"/>
          <ac:spMkLst>
            <pc:docMk/>
            <pc:sldMk cId="485876940" sldId="388"/>
            <ac:spMk id="16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19:45:07.724" v="111"/>
          <ac:spMkLst>
            <pc:docMk/>
            <pc:sldMk cId="485876940" sldId="388"/>
            <ac:spMk id="25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19:45:07.724" v="111"/>
          <ac:spMkLst>
            <pc:docMk/>
            <pc:sldMk cId="485876940" sldId="388"/>
            <ac:spMk id="27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19:45:07.724" v="111"/>
          <ac:spMkLst>
            <pc:docMk/>
            <pc:sldMk cId="485876940" sldId="388"/>
            <ac:spMk id="30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19:45:07.724" v="111"/>
          <ac:spMkLst>
            <pc:docMk/>
            <pc:sldMk cId="485876940" sldId="388"/>
            <ac:spMk id="33" creationId="{00000000-0000-0000-0000-000000000000}"/>
          </ac:spMkLst>
        </pc:spChg>
      </pc:sldChg>
      <pc:sldChg chg="modSp mod">
        <pc:chgData name="Weippert, Ralf" userId="4734ca83-56bf-447c-99ee-e3cf37cf4acd" providerId="ADAL" clId="{51123DF6-C08E-4F8D-B3D6-57833AF568F1}" dt="2025-10-09T18:38:12.901" v="104" actId="20577"/>
        <pc:sldMkLst>
          <pc:docMk/>
          <pc:sldMk cId="373343259" sldId="389"/>
        </pc:sldMkLst>
        <pc:spChg chg="mod">
          <ac:chgData name="Weippert, Ralf" userId="4734ca83-56bf-447c-99ee-e3cf37cf4acd" providerId="ADAL" clId="{51123DF6-C08E-4F8D-B3D6-57833AF568F1}" dt="2025-10-09T18:38:12.901" v="104" actId="20577"/>
          <ac:spMkLst>
            <pc:docMk/>
            <pc:sldMk cId="373343259" sldId="389"/>
            <ac:spMk id="3" creationId="{00000000-0000-0000-0000-000000000000}"/>
          </ac:spMkLst>
        </pc:spChg>
      </pc:sldChg>
      <pc:sldChg chg="modSp modNotes modNotesTx">
        <pc:chgData name="Weippert, Ralf" userId="4734ca83-56bf-447c-99ee-e3cf37cf4acd" providerId="ADAL" clId="{51123DF6-C08E-4F8D-B3D6-57833AF568F1}" dt="2025-10-09T19:45:07.724" v="111"/>
        <pc:sldMkLst>
          <pc:docMk/>
          <pc:sldMk cId="771855381" sldId="390"/>
        </pc:sldMkLst>
        <pc:graphicFrameChg chg="mod">
          <ac:chgData name="Weippert, Ralf" userId="4734ca83-56bf-447c-99ee-e3cf37cf4acd" providerId="ADAL" clId="{51123DF6-C08E-4F8D-B3D6-57833AF568F1}" dt="2025-10-09T19:45:07.724" v="111"/>
          <ac:graphicFrameMkLst>
            <pc:docMk/>
            <pc:sldMk cId="771855381" sldId="390"/>
            <ac:graphicFrameMk id="6" creationId="{00000000-0000-0000-0000-000000000000}"/>
          </ac:graphicFrameMkLst>
        </pc:graphicFrameChg>
      </pc:sldChg>
      <pc:sldChg chg="modSp modNotes modNotesTx">
        <pc:chgData name="Weippert, Ralf" userId="4734ca83-56bf-447c-99ee-e3cf37cf4acd" providerId="ADAL" clId="{51123DF6-C08E-4F8D-B3D6-57833AF568F1}" dt="2025-10-09T19:45:07.724" v="111"/>
        <pc:sldMkLst>
          <pc:docMk/>
          <pc:sldMk cId="2324867222" sldId="391"/>
        </pc:sldMkLst>
        <pc:graphicFrameChg chg="mod">
          <ac:chgData name="Weippert, Ralf" userId="4734ca83-56bf-447c-99ee-e3cf37cf4acd" providerId="ADAL" clId="{51123DF6-C08E-4F8D-B3D6-57833AF568F1}" dt="2025-10-09T19:45:07.724" v="111"/>
          <ac:graphicFrameMkLst>
            <pc:docMk/>
            <pc:sldMk cId="2324867222" sldId="391"/>
            <ac:graphicFrameMk id="7" creationId="{00000000-0000-0000-0000-000000000000}"/>
          </ac:graphicFrameMkLst>
        </pc:graphicFrameChg>
      </pc:sldChg>
      <pc:sldChg chg="modSp modNotes modNotesTx">
        <pc:chgData name="Weippert, Ralf" userId="4734ca83-56bf-447c-99ee-e3cf37cf4acd" providerId="ADAL" clId="{51123DF6-C08E-4F8D-B3D6-57833AF568F1}" dt="2025-10-09T19:45:07.724" v="111"/>
        <pc:sldMkLst>
          <pc:docMk/>
          <pc:sldMk cId="2511898155" sldId="392"/>
        </pc:sldMkLst>
        <pc:graphicFrameChg chg="mod">
          <ac:chgData name="Weippert, Ralf" userId="4734ca83-56bf-447c-99ee-e3cf37cf4acd" providerId="ADAL" clId="{51123DF6-C08E-4F8D-B3D6-57833AF568F1}" dt="2025-10-09T19:45:07.724" v="111"/>
          <ac:graphicFrameMkLst>
            <pc:docMk/>
            <pc:sldMk cId="2511898155" sldId="392"/>
            <ac:graphicFrameMk id="7" creationId="{00000000-0000-0000-0000-000000000000}"/>
          </ac:graphicFrameMkLst>
        </pc:graphicFrameChg>
      </pc:sldChg>
      <pc:sldChg chg="modSp modNotes modNotesTx">
        <pc:chgData name="Weippert, Ralf" userId="4734ca83-56bf-447c-99ee-e3cf37cf4acd" providerId="ADAL" clId="{51123DF6-C08E-4F8D-B3D6-57833AF568F1}" dt="2025-10-09T19:45:07.724" v="111"/>
        <pc:sldMkLst>
          <pc:docMk/>
          <pc:sldMk cId="1979892251" sldId="393"/>
        </pc:sldMkLst>
        <pc:graphicFrameChg chg="mod">
          <ac:chgData name="Weippert, Ralf" userId="4734ca83-56bf-447c-99ee-e3cf37cf4acd" providerId="ADAL" clId="{51123DF6-C08E-4F8D-B3D6-57833AF568F1}" dt="2025-10-09T19:45:07.724" v="111"/>
          <ac:graphicFrameMkLst>
            <pc:docMk/>
            <pc:sldMk cId="1979892251" sldId="393"/>
            <ac:graphicFrameMk id="6" creationId="{00000000-0000-0000-0000-000000000000}"/>
          </ac:graphicFrameMkLst>
        </pc:graphicFrameChg>
      </pc:sldChg>
      <pc:sldChg chg="modSp modNotes modNotesTx">
        <pc:chgData name="Weippert, Ralf" userId="4734ca83-56bf-447c-99ee-e3cf37cf4acd" providerId="ADAL" clId="{51123DF6-C08E-4F8D-B3D6-57833AF568F1}" dt="2025-10-09T19:45:07.724" v="111"/>
        <pc:sldMkLst>
          <pc:docMk/>
          <pc:sldMk cId="2461045436" sldId="394"/>
        </pc:sldMkLst>
        <pc:spChg chg="mod">
          <ac:chgData name="Weippert, Ralf" userId="4734ca83-56bf-447c-99ee-e3cf37cf4acd" providerId="ADAL" clId="{51123DF6-C08E-4F8D-B3D6-57833AF568F1}" dt="2025-10-09T19:45:07.724" v="111"/>
          <ac:spMkLst>
            <pc:docMk/>
            <pc:sldMk cId="2461045436" sldId="394"/>
            <ac:spMk id="18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19:45:07.724" v="111"/>
          <ac:spMkLst>
            <pc:docMk/>
            <pc:sldMk cId="2461045436" sldId="394"/>
            <ac:spMk id="21" creationId="{00000000-0000-0000-0000-000000000000}"/>
          </ac:spMkLst>
        </pc:spChg>
        <pc:graphicFrameChg chg="mod">
          <ac:chgData name="Weippert, Ralf" userId="4734ca83-56bf-447c-99ee-e3cf37cf4acd" providerId="ADAL" clId="{51123DF6-C08E-4F8D-B3D6-57833AF568F1}" dt="2025-10-09T19:45:07.724" v="111"/>
          <ac:graphicFrameMkLst>
            <pc:docMk/>
            <pc:sldMk cId="2461045436" sldId="394"/>
            <ac:graphicFrameMk id="9" creationId="{00000000-0000-0000-0000-000000000000}"/>
          </ac:graphicFrameMkLst>
        </pc:graphicFrameChg>
      </pc:sldChg>
      <pc:sldChg chg="modNotes modNotesTx">
        <pc:chgData name="Weippert, Ralf" userId="4734ca83-56bf-447c-99ee-e3cf37cf4acd" providerId="ADAL" clId="{51123DF6-C08E-4F8D-B3D6-57833AF568F1}" dt="2025-10-09T19:45:07.724" v="111"/>
        <pc:sldMkLst>
          <pc:docMk/>
          <pc:sldMk cId="1182758803" sldId="395"/>
        </pc:sldMkLst>
      </pc:sldChg>
      <pc:sldChg chg="modSp modNotes modNotesTx">
        <pc:chgData name="Weippert, Ralf" userId="4734ca83-56bf-447c-99ee-e3cf37cf4acd" providerId="ADAL" clId="{51123DF6-C08E-4F8D-B3D6-57833AF568F1}" dt="2025-10-09T19:45:07.724" v="111"/>
        <pc:sldMkLst>
          <pc:docMk/>
          <pc:sldMk cId="1032258054" sldId="397"/>
        </pc:sldMkLst>
        <pc:spChg chg="mod">
          <ac:chgData name="Weippert, Ralf" userId="4734ca83-56bf-447c-99ee-e3cf37cf4acd" providerId="ADAL" clId="{51123DF6-C08E-4F8D-B3D6-57833AF568F1}" dt="2025-10-09T19:45:07.724" v="111"/>
          <ac:spMkLst>
            <pc:docMk/>
            <pc:sldMk cId="1032258054" sldId="397"/>
            <ac:spMk id="17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19:45:07.724" v="111"/>
          <ac:spMkLst>
            <pc:docMk/>
            <pc:sldMk cId="1032258054" sldId="397"/>
            <ac:spMk id="18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19:45:07.724" v="111"/>
          <ac:spMkLst>
            <pc:docMk/>
            <pc:sldMk cId="1032258054" sldId="397"/>
            <ac:spMk id="47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19:45:07.724" v="111"/>
          <ac:spMkLst>
            <pc:docMk/>
            <pc:sldMk cId="1032258054" sldId="397"/>
            <ac:spMk id="49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19:45:07.724" v="111"/>
          <ac:spMkLst>
            <pc:docMk/>
            <pc:sldMk cId="1032258054" sldId="397"/>
            <ac:spMk id="53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19:45:07.724" v="111"/>
          <ac:spMkLst>
            <pc:docMk/>
            <pc:sldMk cId="1032258054" sldId="397"/>
            <ac:spMk id="60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19:45:07.724" v="111"/>
          <ac:spMkLst>
            <pc:docMk/>
            <pc:sldMk cId="1032258054" sldId="397"/>
            <ac:spMk id="63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19:45:07.724" v="111"/>
          <ac:spMkLst>
            <pc:docMk/>
            <pc:sldMk cId="1032258054" sldId="397"/>
            <ac:spMk id="76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19:45:07.724" v="111"/>
          <ac:spMkLst>
            <pc:docMk/>
            <pc:sldMk cId="1032258054" sldId="397"/>
            <ac:spMk id="100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19:45:07.724" v="111"/>
          <ac:spMkLst>
            <pc:docMk/>
            <pc:sldMk cId="1032258054" sldId="397"/>
            <ac:spMk id="102" creationId="{00000000-0000-0000-0000-000000000000}"/>
          </ac:spMkLst>
        </pc:spChg>
      </pc:sldChg>
      <pc:sldChg chg="modSp modNotes modNotesTx">
        <pc:chgData name="Weippert, Ralf" userId="4734ca83-56bf-447c-99ee-e3cf37cf4acd" providerId="ADAL" clId="{51123DF6-C08E-4F8D-B3D6-57833AF568F1}" dt="2025-10-09T19:45:07.724" v="111"/>
        <pc:sldMkLst>
          <pc:docMk/>
          <pc:sldMk cId="866823377" sldId="398"/>
        </pc:sldMkLst>
        <pc:spChg chg="mod">
          <ac:chgData name="Weippert, Ralf" userId="4734ca83-56bf-447c-99ee-e3cf37cf4acd" providerId="ADAL" clId="{51123DF6-C08E-4F8D-B3D6-57833AF568F1}" dt="2025-10-09T19:45:07.724" v="111"/>
          <ac:spMkLst>
            <pc:docMk/>
            <pc:sldMk cId="866823377" sldId="398"/>
            <ac:spMk id="5" creationId="{00000000-0000-0000-0000-000000000000}"/>
          </ac:spMkLst>
        </pc:spChg>
        <pc:picChg chg="mod">
          <ac:chgData name="Weippert, Ralf" userId="4734ca83-56bf-447c-99ee-e3cf37cf4acd" providerId="ADAL" clId="{51123DF6-C08E-4F8D-B3D6-57833AF568F1}" dt="2025-10-09T19:45:07.724" v="111"/>
          <ac:picMkLst>
            <pc:docMk/>
            <pc:sldMk cId="866823377" sldId="398"/>
            <ac:picMk id="6" creationId="{EFABF707-A232-4BCB-BD07-C3DB4B32B101}"/>
          </ac:picMkLst>
        </pc:picChg>
      </pc:sldChg>
      <pc:sldChg chg="modSp add del modNotes modNotesTx">
        <pc:chgData name="Weippert, Ralf" userId="4734ca83-56bf-447c-99ee-e3cf37cf4acd" providerId="ADAL" clId="{51123DF6-C08E-4F8D-B3D6-57833AF568F1}" dt="2025-10-09T19:45:07.724" v="111"/>
        <pc:sldMkLst>
          <pc:docMk/>
          <pc:sldMk cId="2980022185" sldId="399"/>
        </pc:sldMkLst>
        <pc:spChg chg="mod">
          <ac:chgData name="Weippert, Ralf" userId="4734ca83-56bf-447c-99ee-e3cf37cf4acd" providerId="ADAL" clId="{51123DF6-C08E-4F8D-B3D6-57833AF568F1}" dt="2025-10-09T19:45:07.724" v="111"/>
          <ac:spMkLst>
            <pc:docMk/>
            <pc:sldMk cId="2980022185" sldId="399"/>
            <ac:spMk id="5" creationId="{00000000-0000-0000-0000-000000000000}"/>
          </ac:spMkLst>
        </pc:spChg>
        <pc:picChg chg="mod">
          <ac:chgData name="Weippert, Ralf" userId="4734ca83-56bf-447c-99ee-e3cf37cf4acd" providerId="ADAL" clId="{51123DF6-C08E-4F8D-B3D6-57833AF568F1}" dt="2025-10-09T19:45:07.724" v="111"/>
          <ac:picMkLst>
            <pc:docMk/>
            <pc:sldMk cId="2980022185" sldId="399"/>
            <ac:picMk id="7" creationId="{68F0DD65-42F2-4FB9-AD76-2413A85E3379}"/>
          </ac:picMkLst>
        </pc:picChg>
      </pc:sldChg>
      <pc:sldMasterChg chg="modSp modSldLayout">
        <pc:chgData name="Weippert, Ralf" userId="4734ca83-56bf-447c-99ee-e3cf37cf4acd" providerId="ADAL" clId="{51123DF6-C08E-4F8D-B3D6-57833AF568F1}" dt="2025-10-09T19:46:34.917" v="127" actId="14100"/>
        <pc:sldMasterMkLst>
          <pc:docMk/>
          <pc:sldMasterMk cId="3500333229" sldId="2147483648"/>
        </pc:sldMasterMkLst>
        <pc:spChg chg="mod">
          <ac:chgData name="Weippert, Ralf" userId="4734ca83-56bf-447c-99ee-e3cf37cf4acd" providerId="ADAL" clId="{51123DF6-C08E-4F8D-B3D6-57833AF568F1}" dt="2025-10-09T19:45:07.724" v="111"/>
          <ac:spMkLst>
            <pc:docMk/>
            <pc:sldMasterMk cId="3500333229" sldId="2147483648"/>
            <ac:spMk id="2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19:45:07.724" v="111"/>
          <ac:spMkLst>
            <pc:docMk/>
            <pc:sldMasterMk cId="3500333229" sldId="2147483648"/>
            <ac:spMk id="3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19:45:07.724" v="111"/>
          <ac:spMkLst>
            <pc:docMk/>
            <pc:sldMasterMk cId="3500333229" sldId="2147483648"/>
            <ac:spMk id="4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19:45:07.724" v="111"/>
          <ac:spMkLst>
            <pc:docMk/>
            <pc:sldMasterMk cId="3500333229" sldId="2147483648"/>
            <ac:spMk id="5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19:45:07.724" v="111"/>
          <ac:spMkLst>
            <pc:docMk/>
            <pc:sldMasterMk cId="3500333229" sldId="2147483648"/>
            <ac:spMk id="6" creationId="{00000000-0000-0000-0000-000000000000}"/>
          </ac:spMkLst>
        </pc:spChg>
        <pc:sldLayoutChg chg="modSp">
          <pc:chgData name="Weippert, Ralf" userId="4734ca83-56bf-447c-99ee-e3cf37cf4acd" providerId="ADAL" clId="{51123DF6-C08E-4F8D-B3D6-57833AF568F1}" dt="2025-10-09T19:45:07.724" v="111"/>
          <pc:sldLayoutMkLst>
            <pc:docMk/>
            <pc:sldMasterMk cId="3500333229" sldId="2147483648"/>
            <pc:sldLayoutMk cId="4210964734" sldId="2147483649"/>
          </pc:sldLayoutMkLst>
          <pc:spChg chg="mod">
            <ac:chgData name="Weippert, Ralf" userId="4734ca83-56bf-447c-99ee-e3cf37cf4acd" providerId="ADAL" clId="{51123DF6-C08E-4F8D-B3D6-57833AF568F1}" dt="2025-10-09T19:45:07.724" v="111"/>
            <ac:spMkLst>
              <pc:docMk/>
              <pc:sldMasterMk cId="3500333229" sldId="2147483648"/>
              <pc:sldLayoutMk cId="4210964734" sldId="2147483649"/>
              <ac:spMk id="2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19:45:07.724" v="111"/>
            <ac:spMkLst>
              <pc:docMk/>
              <pc:sldMasterMk cId="3500333229" sldId="2147483648"/>
              <pc:sldLayoutMk cId="4210964734" sldId="2147483649"/>
              <ac:spMk id="3" creationId="{00000000-0000-0000-0000-000000000000}"/>
            </ac:spMkLst>
          </pc:spChg>
        </pc:sldLayoutChg>
        <pc:sldLayoutChg chg="modSp">
          <pc:chgData name="Weippert, Ralf" userId="4734ca83-56bf-447c-99ee-e3cf37cf4acd" providerId="ADAL" clId="{51123DF6-C08E-4F8D-B3D6-57833AF568F1}" dt="2025-10-09T19:45:07.724" v="111"/>
          <pc:sldLayoutMkLst>
            <pc:docMk/>
            <pc:sldMasterMk cId="3500333229" sldId="2147483648"/>
            <pc:sldLayoutMk cId="617634143" sldId="2147483651"/>
          </pc:sldLayoutMkLst>
          <pc:spChg chg="mod">
            <ac:chgData name="Weippert, Ralf" userId="4734ca83-56bf-447c-99ee-e3cf37cf4acd" providerId="ADAL" clId="{51123DF6-C08E-4F8D-B3D6-57833AF568F1}" dt="2025-10-09T19:45:07.724" v="111"/>
            <ac:spMkLst>
              <pc:docMk/>
              <pc:sldMasterMk cId="3500333229" sldId="2147483648"/>
              <pc:sldLayoutMk cId="617634143" sldId="2147483651"/>
              <ac:spMk id="2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19:45:07.724" v="111"/>
            <ac:spMkLst>
              <pc:docMk/>
              <pc:sldMasterMk cId="3500333229" sldId="2147483648"/>
              <pc:sldLayoutMk cId="617634143" sldId="2147483651"/>
              <ac:spMk id="3" creationId="{00000000-0000-0000-0000-000000000000}"/>
            </ac:spMkLst>
          </pc:spChg>
        </pc:sldLayoutChg>
        <pc:sldLayoutChg chg="modSp">
          <pc:chgData name="Weippert, Ralf" userId="4734ca83-56bf-447c-99ee-e3cf37cf4acd" providerId="ADAL" clId="{51123DF6-C08E-4F8D-B3D6-57833AF568F1}" dt="2025-10-09T19:45:07.724" v="111"/>
          <pc:sldLayoutMkLst>
            <pc:docMk/>
            <pc:sldMasterMk cId="3500333229" sldId="2147483648"/>
            <pc:sldLayoutMk cId="102408847" sldId="2147483652"/>
          </pc:sldLayoutMkLst>
          <pc:spChg chg="mod">
            <ac:chgData name="Weippert, Ralf" userId="4734ca83-56bf-447c-99ee-e3cf37cf4acd" providerId="ADAL" clId="{51123DF6-C08E-4F8D-B3D6-57833AF568F1}" dt="2025-10-09T19:45:07.724" v="111"/>
            <ac:spMkLst>
              <pc:docMk/>
              <pc:sldMasterMk cId="3500333229" sldId="2147483648"/>
              <pc:sldLayoutMk cId="102408847" sldId="2147483652"/>
              <ac:spMk id="3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19:45:07.724" v="111"/>
            <ac:spMkLst>
              <pc:docMk/>
              <pc:sldMasterMk cId="3500333229" sldId="2147483648"/>
              <pc:sldLayoutMk cId="102408847" sldId="2147483652"/>
              <ac:spMk id="4" creationId="{00000000-0000-0000-0000-000000000000}"/>
            </ac:spMkLst>
          </pc:spChg>
        </pc:sldLayoutChg>
        <pc:sldLayoutChg chg="modSp">
          <pc:chgData name="Weippert, Ralf" userId="4734ca83-56bf-447c-99ee-e3cf37cf4acd" providerId="ADAL" clId="{51123DF6-C08E-4F8D-B3D6-57833AF568F1}" dt="2025-10-09T19:45:07.724" v="111"/>
          <pc:sldLayoutMkLst>
            <pc:docMk/>
            <pc:sldMasterMk cId="3500333229" sldId="2147483648"/>
            <pc:sldLayoutMk cId="121634248" sldId="2147483653"/>
          </pc:sldLayoutMkLst>
          <pc:spChg chg="mod">
            <ac:chgData name="Weippert, Ralf" userId="4734ca83-56bf-447c-99ee-e3cf37cf4acd" providerId="ADAL" clId="{51123DF6-C08E-4F8D-B3D6-57833AF568F1}" dt="2025-10-09T19:45:07.724" v="111"/>
            <ac:spMkLst>
              <pc:docMk/>
              <pc:sldMasterMk cId="3500333229" sldId="2147483648"/>
              <pc:sldLayoutMk cId="121634248" sldId="2147483653"/>
              <ac:spMk id="3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19:45:07.724" v="111"/>
            <ac:spMkLst>
              <pc:docMk/>
              <pc:sldMasterMk cId="3500333229" sldId="2147483648"/>
              <pc:sldLayoutMk cId="121634248" sldId="2147483653"/>
              <ac:spMk id="4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19:45:07.724" v="111"/>
            <ac:spMkLst>
              <pc:docMk/>
              <pc:sldMasterMk cId="3500333229" sldId="2147483648"/>
              <pc:sldLayoutMk cId="121634248" sldId="2147483653"/>
              <ac:spMk id="5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19:45:07.724" v="111"/>
            <ac:spMkLst>
              <pc:docMk/>
              <pc:sldMasterMk cId="3500333229" sldId="2147483648"/>
              <pc:sldLayoutMk cId="121634248" sldId="2147483653"/>
              <ac:spMk id="6" creationId="{00000000-0000-0000-0000-000000000000}"/>
            </ac:spMkLst>
          </pc:spChg>
        </pc:sldLayoutChg>
        <pc:sldLayoutChg chg="modSp">
          <pc:chgData name="Weippert, Ralf" userId="4734ca83-56bf-447c-99ee-e3cf37cf4acd" providerId="ADAL" clId="{51123DF6-C08E-4F8D-B3D6-57833AF568F1}" dt="2025-10-09T19:45:07.724" v="111"/>
          <pc:sldLayoutMkLst>
            <pc:docMk/>
            <pc:sldMasterMk cId="3500333229" sldId="2147483648"/>
            <pc:sldLayoutMk cId="2801819494" sldId="2147483656"/>
          </pc:sldLayoutMkLst>
          <pc:spChg chg="mod">
            <ac:chgData name="Weippert, Ralf" userId="4734ca83-56bf-447c-99ee-e3cf37cf4acd" providerId="ADAL" clId="{51123DF6-C08E-4F8D-B3D6-57833AF568F1}" dt="2025-10-09T19:45:07.724" v="111"/>
            <ac:spMkLst>
              <pc:docMk/>
              <pc:sldMasterMk cId="3500333229" sldId="2147483648"/>
              <pc:sldLayoutMk cId="2801819494" sldId="2147483656"/>
              <ac:spMk id="2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19:45:07.724" v="111"/>
            <ac:spMkLst>
              <pc:docMk/>
              <pc:sldMasterMk cId="3500333229" sldId="2147483648"/>
              <pc:sldLayoutMk cId="2801819494" sldId="2147483656"/>
              <ac:spMk id="3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19:45:07.724" v="111"/>
            <ac:spMkLst>
              <pc:docMk/>
              <pc:sldMasterMk cId="3500333229" sldId="2147483648"/>
              <pc:sldLayoutMk cId="2801819494" sldId="2147483656"/>
              <ac:spMk id="4" creationId="{00000000-0000-0000-0000-000000000000}"/>
            </ac:spMkLst>
          </pc:spChg>
        </pc:sldLayoutChg>
        <pc:sldLayoutChg chg="modSp">
          <pc:chgData name="Weippert, Ralf" userId="4734ca83-56bf-447c-99ee-e3cf37cf4acd" providerId="ADAL" clId="{51123DF6-C08E-4F8D-B3D6-57833AF568F1}" dt="2025-10-09T19:45:07.724" v="111"/>
          <pc:sldLayoutMkLst>
            <pc:docMk/>
            <pc:sldMasterMk cId="3500333229" sldId="2147483648"/>
            <pc:sldLayoutMk cId="1415785648" sldId="2147483657"/>
          </pc:sldLayoutMkLst>
          <pc:spChg chg="mod">
            <ac:chgData name="Weippert, Ralf" userId="4734ca83-56bf-447c-99ee-e3cf37cf4acd" providerId="ADAL" clId="{51123DF6-C08E-4F8D-B3D6-57833AF568F1}" dt="2025-10-09T19:45:07.724" v="111"/>
            <ac:spMkLst>
              <pc:docMk/>
              <pc:sldMasterMk cId="3500333229" sldId="2147483648"/>
              <pc:sldLayoutMk cId="1415785648" sldId="2147483657"/>
              <ac:spMk id="2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19:45:07.724" v="111"/>
            <ac:spMkLst>
              <pc:docMk/>
              <pc:sldMasterMk cId="3500333229" sldId="2147483648"/>
              <pc:sldLayoutMk cId="1415785648" sldId="2147483657"/>
              <ac:spMk id="3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19:45:07.724" v="111"/>
            <ac:spMkLst>
              <pc:docMk/>
              <pc:sldMasterMk cId="3500333229" sldId="2147483648"/>
              <pc:sldLayoutMk cId="1415785648" sldId="2147483657"/>
              <ac:spMk id="4" creationId="{00000000-0000-0000-0000-000000000000}"/>
            </ac:spMkLst>
          </pc:spChg>
        </pc:sldLayoutChg>
        <pc:sldLayoutChg chg="modSp">
          <pc:chgData name="Weippert, Ralf" userId="4734ca83-56bf-447c-99ee-e3cf37cf4acd" providerId="ADAL" clId="{51123DF6-C08E-4F8D-B3D6-57833AF568F1}" dt="2025-10-09T19:45:07.724" v="111"/>
          <pc:sldLayoutMkLst>
            <pc:docMk/>
            <pc:sldMasterMk cId="3500333229" sldId="2147483648"/>
            <pc:sldLayoutMk cId="2692226702" sldId="2147483659"/>
          </pc:sldLayoutMkLst>
          <pc:spChg chg="mod">
            <ac:chgData name="Weippert, Ralf" userId="4734ca83-56bf-447c-99ee-e3cf37cf4acd" providerId="ADAL" clId="{51123DF6-C08E-4F8D-B3D6-57833AF568F1}" dt="2025-10-09T19:45:07.724" v="111"/>
            <ac:spMkLst>
              <pc:docMk/>
              <pc:sldMasterMk cId="3500333229" sldId="2147483648"/>
              <pc:sldLayoutMk cId="2692226702" sldId="2147483659"/>
              <ac:spMk id="2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19:45:07.724" v="111"/>
            <ac:spMkLst>
              <pc:docMk/>
              <pc:sldMasterMk cId="3500333229" sldId="2147483648"/>
              <pc:sldLayoutMk cId="2692226702" sldId="2147483659"/>
              <ac:spMk id="3" creationId="{00000000-0000-0000-0000-000000000000}"/>
            </ac:spMkLst>
          </pc:spChg>
        </pc:sldLayoutChg>
        <pc:sldLayoutChg chg="addSp delSp modSp">
          <pc:chgData name="Weippert, Ralf" userId="4734ca83-56bf-447c-99ee-e3cf37cf4acd" providerId="ADAL" clId="{51123DF6-C08E-4F8D-B3D6-57833AF568F1}" dt="2025-10-09T19:46:20.479" v="125" actId="478"/>
          <pc:sldLayoutMkLst>
            <pc:docMk/>
            <pc:sldMasterMk cId="3500333229" sldId="2147483648"/>
            <pc:sldLayoutMk cId="2819781004" sldId="2147483661"/>
          </pc:sldLayoutMkLst>
          <pc:spChg chg="mod">
            <ac:chgData name="Weippert, Ralf" userId="4734ca83-56bf-447c-99ee-e3cf37cf4acd" providerId="ADAL" clId="{51123DF6-C08E-4F8D-B3D6-57833AF568F1}" dt="2025-10-09T19:45:07.724" v="111"/>
            <ac:spMkLst>
              <pc:docMk/>
              <pc:sldMasterMk cId="3500333229" sldId="2147483648"/>
              <pc:sldLayoutMk cId="2819781004" sldId="2147483661"/>
              <ac:spMk id="2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19:45:07.724" v="111"/>
            <ac:spMkLst>
              <pc:docMk/>
              <pc:sldMasterMk cId="3500333229" sldId="2147483648"/>
              <pc:sldLayoutMk cId="2819781004" sldId="2147483661"/>
              <ac:spMk id="3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19:45:07.724" v="111"/>
            <ac:spMkLst>
              <pc:docMk/>
              <pc:sldMasterMk cId="3500333229" sldId="2147483648"/>
              <pc:sldLayoutMk cId="2819781004" sldId="2147483661"/>
              <ac:spMk id="7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19:45:07.724" v="111"/>
            <ac:spMkLst>
              <pc:docMk/>
              <pc:sldMasterMk cId="3500333229" sldId="2147483648"/>
              <pc:sldLayoutMk cId="2819781004" sldId="2147483661"/>
              <ac:spMk id="10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19:45:07.724" v="111"/>
            <ac:spMkLst>
              <pc:docMk/>
              <pc:sldMasterMk cId="3500333229" sldId="2147483648"/>
              <pc:sldLayoutMk cId="2819781004" sldId="2147483661"/>
              <ac:spMk id="11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19:45:07.724" v="111"/>
            <ac:spMkLst>
              <pc:docMk/>
              <pc:sldMasterMk cId="3500333229" sldId="2147483648"/>
              <pc:sldLayoutMk cId="2819781004" sldId="2147483661"/>
              <ac:spMk id="18" creationId="{00000000-0000-0000-0000-000000000000}"/>
            </ac:spMkLst>
          </pc:spChg>
          <pc:picChg chg="add del mod">
            <ac:chgData name="Weippert, Ralf" userId="4734ca83-56bf-447c-99ee-e3cf37cf4acd" providerId="ADAL" clId="{51123DF6-C08E-4F8D-B3D6-57833AF568F1}" dt="2025-10-09T19:46:20.479" v="125" actId="478"/>
            <ac:picMkLst>
              <pc:docMk/>
              <pc:sldMasterMk cId="3500333229" sldId="2147483648"/>
              <pc:sldLayoutMk cId="2819781004" sldId="2147483661"/>
              <ac:picMk id="4" creationId="{B33ABA83-BC8E-A259-B775-AB5C3765F4DD}"/>
            </ac:picMkLst>
          </pc:picChg>
          <pc:picChg chg="mod">
            <ac:chgData name="Weippert, Ralf" userId="4734ca83-56bf-447c-99ee-e3cf37cf4acd" providerId="ADAL" clId="{51123DF6-C08E-4F8D-B3D6-57833AF568F1}" dt="2025-10-09T19:46:11.015" v="122" actId="14100"/>
            <ac:picMkLst>
              <pc:docMk/>
              <pc:sldMasterMk cId="3500333229" sldId="2147483648"/>
              <pc:sldLayoutMk cId="2819781004" sldId="2147483661"/>
              <ac:picMk id="1026" creationId="{00000000-0000-0000-0000-000000000000}"/>
            </ac:picMkLst>
          </pc:picChg>
        </pc:sldLayoutChg>
        <pc:sldLayoutChg chg="modSp">
          <pc:chgData name="Weippert, Ralf" userId="4734ca83-56bf-447c-99ee-e3cf37cf4acd" providerId="ADAL" clId="{51123DF6-C08E-4F8D-B3D6-57833AF568F1}" dt="2025-10-09T19:46:34.917" v="127" actId="14100"/>
          <pc:sldLayoutMkLst>
            <pc:docMk/>
            <pc:sldMasterMk cId="3500333229" sldId="2147483648"/>
            <pc:sldLayoutMk cId="3217797801" sldId="2147483663"/>
          </pc:sldLayoutMkLst>
          <pc:spChg chg="mod">
            <ac:chgData name="Weippert, Ralf" userId="4734ca83-56bf-447c-99ee-e3cf37cf4acd" providerId="ADAL" clId="{51123DF6-C08E-4F8D-B3D6-57833AF568F1}" dt="2025-10-09T19:45:07.724" v="111"/>
            <ac:spMkLst>
              <pc:docMk/>
              <pc:sldMasterMk cId="3500333229" sldId="2147483648"/>
              <pc:sldLayoutMk cId="3217797801" sldId="2147483663"/>
              <ac:spMk id="2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19:45:07.724" v="111"/>
            <ac:spMkLst>
              <pc:docMk/>
              <pc:sldMasterMk cId="3500333229" sldId="2147483648"/>
              <pc:sldLayoutMk cId="3217797801" sldId="2147483663"/>
              <ac:spMk id="4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19:45:07.724" v="111"/>
            <ac:spMkLst>
              <pc:docMk/>
              <pc:sldMasterMk cId="3500333229" sldId="2147483648"/>
              <pc:sldLayoutMk cId="3217797801" sldId="2147483663"/>
              <ac:spMk id="9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19:45:07.724" v="111"/>
            <ac:spMkLst>
              <pc:docMk/>
              <pc:sldMasterMk cId="3500333229" sldId="2147483648"/>
              <pc:sldLayoutMk cId="3217797801" sldId="2147483663"/>
              <ac:spMk id="10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19:45:07.724" v="111"/>
            <ac:spMkLst>
              <pc:docMk/>
              <pc:sldMasterMk cId="3500333229" sldId="2147483648"/>
              <pc:sldLayoutMk cId="3217797801" sldId="2147483663"/>
              <ac:spMk id="11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19:45:07.724" v="111"/>
            <ac:spMkLst>
              <pc:docMk/>
              <pc:sldMasterMk cId="3500333229" sldId="2147483648"/>
              <pc:sldLayoutMk cId="3217797801" sldId="2147483663"/>
              <ac:spMk id="16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19:45:07.724" v="111"/>
            <ac:spMkLst>
              <pc:docMk/>
              <pc:sldMasterMk cId="3500333229" sldId="2147483648"/>
              <pc:sldLayoutMk cId="3217797801" sldId="2147483663"/>
              <ac:spMk id="17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19:45:07.724" v="111"/>
            <ac:spMkLst>
              <pc:docMk/>
              <pc:sldMasterMk cId="3500333229" sldId="2147483648"/>
              <pc:sldLayoutMk cId="3217797801" sldId="2147483663"/>
              <ac:spMk id="20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19:45:07.724" v="111"/>
            <ac:spMkLst>
              <pc:docMk/>
              <pc:sldMasterMk cId="3500333229" sldId="2147483648"/>
              <pc:sldLayoutMk cId="3217797801" sldId="2147483663"/>
              <ac:spMk id="25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19:45:07.724" v="111"/>
            <ac:spMkLst>
              <pc:docMk/>
              <pc:sldMasterMk cId="3500333229" sldId="2147483648"/>
              <pc:sldLayoutMk cId="3217797801" sldId="2147483663"/>
              <ac:spMk id="27" creationId="{00000000-0000-0000-0000-000000000000}"/>
            </ac:spMkLst>
          </pc:spChg>
          <pc:picChg chg="mod">
            <ac:chgData name="Weippert, Ralf" userId="4734ca83-56bf-447c-99ee-e3cf37cf4acd" providerId="ADAL" clId="{51123DF6-C08E-4F8D-B3D6-57833AF568F1}" dt="2025-10-09T19:46:34.917" v="127" actId="14100"/>
            <ac:picMkLst>
              <pc:docMk/>
              <pc:sldMasterMk cId="3500333229" sldId="2147483648"/>
              <pc:sldLayoutMk cId="3217797801" sldId="2147483663"/>
              <ac:picMk id="1026" creationId="{00000000-0000-0000-0000-000000000000}"/>
            </ac:picMkLst>
          </pc:picChg>
        </pc:sldLayoutChg>
        <pc:sldLayoutChg chg="modSp">
          <pc:chgData name="Weippert, Ralf" userId="4734ca83-56bf-447c-99ee-e3cf37cf4acd" providerId="ADAL" clId="{51123DF6-C08E-4F8D-B3D6-57833AF568F1}" dt="2025-10-09T19:45:56.989" v="120" actId="14100"/>
          <pc:sldLayoutMkLst>
            <pc:docMk/>
            <pc:sldMasterMk cId="3500333229" sldId="2147483648"/>
            <pc:sldLayoutMk cId="1634212285" sldId="2147483664"/>
          </pc:sldLayoutMkLst>
          <pc:spChg chg="mod">
            <ac:chgData name="Weippert, Ralf" userId="4734ca83-56bf-447c-99ee-e3cf37cf4acd" providerId="ADAL" clId="{51123DF6-C08E-4F8D-B3D6-57833AF568F1}" dt="2025-10-09T19:45:07.724" v="111"/>
            <ac:spMkLst>
              <pc:docMk/>
              <pc:sldMasterMk cId="3500333229" sldId="2147483648"/>
              <pc:sldLayoutMk cId="1634212285" sldId="2147483664"/>
              <ac:spMk id="2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19:45:07.724" v="111"/>
            <ac:spMkLst>
              <pc:docMk/>
              <pc:sldMasterMk cId="3500333229" sldId="2147483648"/>
              <pc:sldLayoutMk cId="1634212285" sldId="2147483664"/>
              <ac:spMk id="3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19:45:07.724" v="111"/>
            <ac:spMkLst>
              <pc:docMk/>
              <pc:sldMasterMk cId="3500333229" sldId="2147483648"/>
              <pc:sldLayoutMk cId="1634212285" sldId="2147483664"/>
              <ac:spMk id="6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19:45:07.724" v="111"/>
            <ac:spMkLst>
              <pc:docMk/>
              <pc:sldMasterMk cId="3500333229" sldId="2147483648"/>
              <pc:sldLayoutMk cId="1634212285" sldId="2147483664"/>
              <ac:spMk id="9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19:45:07.724" v="111"/>
            <ac:spMkLst>
              <pc:docMk/>
              <pc:sldMasterMk cId="3500333229" sldId="2147483648"/>
              <pc:sldLayoutMk cId="1634212285" sldId="2147483664"/>
              <ac:spMk id="15" creationId="{00000000-0000-0000-0000-000000000000}"/>
            </ac:spMkLst>
          </pc:spChg>
          <pc:picChg chg="mod">
            <ac:chgData name="Weippert, Ralf" userId="4734ca83-56bf-447c-99ee-e3cf37cf4acd" providerId="ADAL" clId="{51123DF6-C08E-4F8D-B3D6-57833AF568F1}" dt="2025-10-09T19:45:56.989" v="120" actId="14100"/>
            <ac:picMkLst>
              <pc:docMk/>
              <pc:sldMasterMk cId="3500333229" sldId="2147483648"/>
              <pc:sldLayoutMk cId="1634212285" sldId="2147483664"/>
              <ac:picMk id="1026" creationId="{00000000-0000-0000-0000-000000000000}"/>
            </ac:picMkLst>
          </pc:picChg>
          <pc:cxnChg chg="mod">
            <ac:chgData name="Weippert, Ralf" userId="4734ca83-56bf-447c-99ee-e3cf37cf4acd" providerId="ADAL" clId="{51123DF6-C08E-4F8D-B3D6-57833AF568F1}" dt="2025-10-09T19:45:07.724" v="111"/>
            <ac:cxnSpMkLst>
              <pc:docMk/>
              <pc:sldMasterMk cId="3500333229" sldId="2147483648"/>
              <pc:sldLayoutMk cId="1634212285" sldId="2147483664"/>
              <ac:cxnSpMk id="13" creationId="{00000000-0000-0000-0000-000000000000}"/>
            </ac:cxnSpMkLst>
          </pc:cxnChg>
        </pc:sldLayoutChg>
        <pc:sldLayoutChg chg="modSp">
          <pc:chgData name="Weippert, Ralf" userId="4734ca83-56bf-447c-99ee-e3cf37cf4acd" providerId="ADAL" clId="{51123DF6-C08E-4F8D-B3D6-57833AF568F1}" dt="2025-10-09T19:46:28.017" v="126" actId="14100"/>
          <pc:sldLayoutMkLst>
            <pc:docMk/>
            <pc:sldMasterMk cId="3500333229" sldId="2147483648"/>
            <pc:sldLayoutMk cId="2880021279" sldId="2147483665"/>
          </pc:sldLayoutMkLst>
          <pc:spChg chg="mod">
            <ac:chgData name="Weippert, Ralf" userId="4734ca83-56bf-447c-99ee-e3cf37cf4acd" providerId="ADAL" clId="{51123DF6-C08E-4F8D-B3D6-57833AF568F1}" dt="2025-10-09T19:45:07.724" v="111"/>
            <ac:spMkLst>
              <pc:docMk/>
              <pc:sldMasterMk cId="3500333229" sldId="2147483648"/>
              <pc:sldLayoutMk cId="2880021279" sldId="2147483665"/>
              <ac:spMk id="2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19:45:07.724" v="111"/>
            <ac:spMkLst>
              <pc:docMk/>
              <pc:sldMasterMk cId="3500333229" sldId="2147483648"/>
              <pc:sldLayoutMk cId="2880021279" sldId="2147483665"/>
              <ac:spMk id="3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19:45:07.724" v="111"/>
            <ac:spMkLst>
              <pc:docMk/>
              <pc:sldMasterMk cId="3500333229" sldId="2147483648"/>
              <pc:sldLayoutMk cId="2880021279" sldId="2147483665"/>
              <ac:spMk id="5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19:45:07.724" v="111"/>
            <ac:spMkLst>
              <pc:docMk/>
              <pc:sldMasterMk cId="3500333229" sldId="2147483648"/>
              <pc:sldLayoutMk cId="2880021279" sldId="2147483665"/>
              <ac:spMk id="7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19:45:07.724" v="111"/>
            <ac:spMkLst>
              <pc:docMk/>
              <pc:sldMasterMk cId="3500333229" sldId="2147483648"/>
              <pc:sldLayoutMk cId="2880021279" sldId="2147483665"/>
              <ac:spMk id="8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19:45:07.724" v="111"/>
            <ac:spMkLst>
              <pc:docMk/>
              <pc:sldMasterMk cId="3500333229" sldId="2147483648"/>
              <pc:sldLayoutMk cId="2880021279" sldId="2147483665"/>
              <ac:spMk id="10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19:45:07.724" v="111"/>
            <ac:spMkLst>
              <pc:docMk/>
              <pc:sldMasterMk cId="3500333229" sldId="2147483648"/>
              <pc:sldLayoutMk cId="2880021279" sldId="2147483665"/>
              <ac:spMk id="11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19:45:07.724" v="111"/>
            <ac:spMkLst>
              <pc:docMk/>
              <pc:sldMasterMk cId="3500333229" sldId="2147483648"/>
              <pc:sldLayoutMk cId="2880021279" sldId="2147483665"/>
              <ac:spMk id="18" creationId="{00000000-0000-0000-0000-000000000000}"/>
            </ac:spMkLst>
          </pc:spChg>
          <pc:picChg chg="mod">
            <ac:chgData name="Weippert, Ralf" userId="4734ca83-56bf-447c-99ee-e3cf37cf4acd" providerId="ADAL" clId="{51123DF6-C08E-4F8D-B3D6-57833AF568F1}" dt="2025-10-09T19:46:28.017" v="126" actId="14100"/>
            <ac:picMkLst>
              <pc:docMk/>
              <pc:sldMasterMk cId="3500333229" sldId="2147483648"/>
              <pc:sldLayoutMk cId="2880021279" sldId="2147483665"/>
              <ac:picMk id="1026" creationId="{00000000-0000-0000-0000-000000000000}"/>
            </ac:picMkLst>
          </pc:picChg>
        </pc:sldLayoutChg>
        <pc:sldLayoutChg chg="modSp">
          <pc:chgData name="Weippert, Ralf" userId="4734ca83-56bf-447c-99ee-e3cf37cf4acd" providerId="ADAL" clId="{51123DF6-C08E-4F8D-B3D6-57833AF568F1}" dt="2025-10-09T19:45:07.724" v="111"/>
          <pc:sldLayoutMkLst>
            <pc:docMk/>
            <pc:sldMasterMk cId="3500333229" sldId="2147483648"/>
            <pc:sldLayoutMk cId="1548730819" sldId="2147483666"/>
          </pc:sldLayoutMkLst>
          <pc:spChg chg="mod">
            <ac:chgData name="Weippert, Ralf" userId="4734ca83-56bf-447c-99ee-e3cf37cf4acd" providerId="ADAL" clId="{51123DF6-C08E-4F8D-B3D6-57833AF568F1}" dt="2025-10-09T19:45:07.724" v="111"/>
            <ac:spMkLst>
              <pc:docMk/>
              <pc:sldMasterMk cId="3500333229" sldId="2147483648"/>
              <pc:sldLayoutMk cId="1548730819" sldId="2147483666"/>
              <ac:spMk id="2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19:45:07.724" v="111"/>
            <ac:spMkLst>
              <pc:docMk/>
              <pc:sldMasterMk cId="3500333229" sldId="2147483648"/>
              <pc:sldLayoutMk cId="1548730819" sldId="2147483666"/>
              <ac:spMk id="3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19:45:07.724" v="111"/>
            <ac:spMkLst>
              <pc:docMk/>
              <pc:sldMasterMk cId="3500333229" sldId="2147483648"/>
              <pc:sldLayoutMk cId="1548730819" sldId="2147483666"/>
              <ac:spMk id="15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19:45:07.724" v="111"/>
            <ac:spMkLst>
              <pc:docMk/>
              <pc:sldMasterMk cId="3500333229" sldId="2147483648"/>
              <pc:sldLayoutMk cId="1548730819" sldId="2147483666"/>
              <ac:spMk id="17" creationId="{00000000-0000-0000-0000-000000000000}"/>
            </ac:spMkLst>
          </pc:spChg>
          <pc:picChg chg="mod">
            <ac:chgData name="Weippert, Ralf" userId="4734ca83-56bf-447c-99ee-e3cf37cf4acd" providerId="ADAL" clId="{51123DF6-C08E-4F8D-B3D6-57833AF568F1}" dt="2025-10-09T19:45:07.724" v="111"/>
            <ac:picMkLst>
              <pc:docMk/>
              <pc:sldMasterMk cId="3500333229" sldId="2147483648"/>
              <pc:sldLayoutMk cId="1548730819" sldId="2147483666"/>
              <ac:picMk id="18" creationId="{00000000-0000-0000-0000-000000000000}"/>
            </ac:picMkLst>
          </pc:pic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AE1C38-AD50-4828-A351-E5FF6CFD65B0}" type="datetimeFigureOut">
              <a:rPr lang="de-DE" smtClean="0"/>
              <a:t>09.10.2025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C9C0C7-B259-4EE5-A954-855681379DE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9174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22409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000" b="1" dirty="0"/>
              <a:t>HINWEISE</a:t>
            </a:r>
          </a:p>
          <a:p>
            <a:r>
              <a:rPr lang="de-DE" sz="1000" dirty="0"/>
              <a:t>Es werden grundsätzlich zwei</a:t>
            </a:r>
            <a:r>
              <a:rPr lang="de-DE" sz="1000" baseline="0" dirty="0"/>
              <a:t> OPTAs unterschieden:</a:t>
            </a:r>
          </a:p>
          <a:p>
            <a:r>
              <a:rPr lang="de-DE" sz="1000" b="1" baseline="0" dirty="0"/>
              <a:t>Geburts-OPTA</a:t>
            </a:r>
            <a:r>
              <a:rPr lang="de-DE" sz="1000" baseline="0" dirty="0"/>
              <a:t>: eindeutige OPTA wird bei der Personalisierung der Sicherheitskarte vergeben. Liegt im ersten Speicherbereich der Sicherheitskarte. Wird auch für die Erstellung des </a:t>
            </a:r>
            <a:r>
              <a:rPr lang="de-DE" sz="1000" baseline="0" dirty="0" err="1"/>
              <a:t>Krypto</a:t>
            </a:r>
            <a:r>
              <a:rPr lang="de-DE" sz="1000" baseline="0" dirty="0"/>
              <a:t>-Zertifikates beim Anlegen eines Teilnehmers verwendet. Für Endgerätebenutzer hat die Geburts-OPTA keine praktische Bedeutung. </a:t>
            </a:r>
          </a:p>
          <a:p>
            <a:r>
              <a:rPr lang="de-DE" sz="1000" b="1" baseline="0" dirty="0"/>
              <a:t>Alias-OPTA</a:t>
            </a:r>
            <a:r>
              <a:rPr lang="de-DE" sz="1000" baseline="0" dirty="0"/>
              <a:t>: Flexible OPTA, welche bei der Personalisierung der Sicherheitskarte vergeben wird. Liegt im zweiten Speicherbereich der BOS-Sicherheitskarte.</a:t>
            </a:r>
          </a:p>
          <a:p>
            <a:endParaRPr lang="de-DE" sz="1000" baseline="0" dirty="0"/>
          </a:p>
          <a:p>
            <a:r>
              <a:rPr lang="de-DE" sz="1000" baseline="0" dirty="0"/>
              <a:t>Die Zeichen 1 bis 8 (Block 1 bis 3) sind bundesweit für alle Organisationen gleich, ab Block 4 unterscheidet sich die Verwendung von Bundesland zu Bundesland und von Organisation zu Organisation.</a:t>
            </a:r>
          </a:p>
          <a:p>
            <a:endParaRPr lang="de-DE" sz="1000" baseline="0" dirty="0"/>
          </a:p>
          <a:p>
            <a:r>
              <a:rPr lang="de-DE" sz="1000" baseline="0" dirty="0"/>
              <a:t>Quelle: 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Richtlinie für Funkrufnamen und operativ-taktische Adressen (OPTA) der nichtpolizeilichen Behörden und Organisationen mit Sicherheitsaufgaben (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npol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BOS) in Bayern </a:t>
            </a:r>
            <a:r>
              <a:rPr lang="de-DE" sz="1000" dirty="0"/>
              <a:t>vom 06.11.2014 Az.: ID2-0265.31-28 </a:t>
            </a:r>
            <a:endParaRPr lang="de-DE" sz="1000" baseline="0" dirty="0"/>
          </a:p>
          <a:p>
            <a:endParaRPr lang="de-DE" sz="1000" b="0" dirty="0"/>
          </a:p>
          <a:p>
            <a:r>
              <a:rPr lang="de-DE" sz="1000" b="1" dirty="0"/>
              <a:t>METHODE</a:t>
            </a:r>
          </a:p>
          <a:p>
            <a:r>
              <a:rPr lang="de-DE" sz="1000" b="0" dirty="0"/>
              <a:t>Lehrvortrag</a:t>
            </a:r>
            <a:endParaRPr lang="de-DE" sz="10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121934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HINWEISE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aseline="0" dirty="0"/>
              <a:t>Keine</a:t>
            </a:r>
          </a:p>
          <a:p>
            <a:endParaRPr lang="de-DE" b="0" dirty="0"/>
          </a:p>
          <a:p>
            <a:r>
              <a:rPr lang="de-DE" b="1" dirty="0"/>
              <a:t>METHODE</a:t>
            </a:r>
          </a:p>
          <a:p>
            <a:r>
              <a:rPr lang="de-DE" b="0" dirty="0"/>
              <a:t>Lehrvortrag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606283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HINWEISE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aseline="0" dirty="0"/>
              <a:t>Keine</a:t>
            </a:r>
          </a:p>
          <a:p>
            <a:endParaRPr lang="de-DE" b="0" dirty="0"/>
          </a:p>
          <a:p>
            <a:r>
              <a:rPr lang="de-DE" b="1" dirty="0"/>
              <a:t>METHODE</a:t>
            </a:r>
          </a:p>
          <a:p>
            <a:r>
              <a:rPr lang="de-DE" b="0" dirty="0"/>
              <a:t>Lehrvortrag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1689995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HINWEISE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aseline="0" dirty="0"/>
              <a:t>Keine</a:t>
            </a:r>
          </a:p>
          <a:p>
            <a:endParaRPr lang="de-DE" b="0" dirty="0"/>
          </a:p>
          <a:p>
            <a:r>
              <a:rPr lang="de-DE" b="1" dirty="0"/>
              <a:t>METHODE</a:t>
            </a:r>
          </a:p>
          <a:p>
            <a:r>
              <a:rPr lang="de-DE" b="0" dirty="0"/>
              <a:t>Lehrvortrag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1164309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HINWEISE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aseline="0" dirty="0"/>
              <a:t>Die zweite Zahl in der Ordnungskennung wird durch die Funktion (Gruppenführer, Maschinist, Angriffstrupp, Wassertrupp, Schlauchtrupp) innerhalb der Einheit ersetzt und somit im Klartext gesprochen.</a:t>
            </a:r>
          </a:p>
          <a:p>
            <a:endParaRPr lang="de-DE" b="0" dirty="0"/>
          </a:p>
          <a:p>
            <a:r>
              <a:rPr lang="de-DE" b="1" dirty="0"/>
              <a:t>METHODE</a:t>
            </a:r>
          </a:p>
          <a:p>
            <a:r>
              <a:rPr lang="de-DE" b="0" dirty="0"/>
              <a:t>Lehrvortrag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896595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HINWEISE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aseline="0" dirty="0"/>
              <a:t>Sprechweise wird oft auch abgekürzt: „Land 1“, führt aber zu Missverständnissen in anderen Funkverkehrskreisen.</a:t>
            </a:r>
          </a:p>
          <a:p>
            <a:endParaRPr lang="de-DE" b="0" dirty="0"/>
          </a:p>
          <a:p>
            <a:r>
              <a:rPr lang="de-DE" b="1" dirty="0"/>
              <a:t>METHODE</a:t>
            </a:r>
          </a:p>
          <a:p>
            <a:r>
              <a:rPr lang="de-DE" b="0" dirty="0"/>
              <a:t>Lehrvortrag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266154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HINWEISE</a:t>
            </a:r>
          </a:p>
          <a:p>
            <a:r>
              <a:rPr lang="de-DE" sz="1200" dirty="0">
                <a:solidFill>
                  <a:schemeClr val="tx1"/>
                </a:solidFill>
              </a:rPr>
              <a:t>Die Verwendung nicht zugewiesener Funkrufnamen durch andere Funkstellen darf nur zu Übungs- und Ausbildungszwecken auf speziellen Funkkanälen bzw. Sprechgruppen für Übungs- / Ausbildungszwecke erfolgen.</a:t>
            </a:r>
          </a:p>
          <a:p>
            <a:r>
              <a:rPr lang="de-DE" sz="1200" dirty="0">
                <a:solidFill>
                  <a:schemeClr val="tx1"/>
                </a:solidFill>
              </a:rPr>
              <a:t>Beispiel: Um im Rahmen der Sprechfunkausbildung die Kommunikation mit der Leitstelle zu üben, darf der Sprechfunkausbilder auf einem Übungskanal bzw. Übungssprechgruppe den Funkrufnamen der Leitstelle verwenden und so den üblichen Gesprächsablauf simulieren.</a:t>
            </a:r>
            <a:endParaRPr lang="de-DE" baseline="0" dirty="0"/>
          </a:p>
          <a:p>
            <a:endParaRPr lang="de-DE" b="0" dirty="0"/>
          </a:p>
          <a:p>
            <a:r>
              <a:rPr lang="de-DE" b="1" dirty="0"/>
              <a:t>METHODE</a:t>
            </a:r>
          </a:p>
          <a:p>
            <a:r>
              <a:rPr lang="de-DE" b="0" dirty="0"/>
              <a:t>Lehrvortrag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266154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HINWEISE</a:t>
            </a:r>
          </a:p>
          <a:p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Erste Teilkennzahl</a:t>
            </a:r>
          </a:p>
          <a:p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Überörtliche Einheiten auf Ebene des Freistaats, eines Regierungsbezirks oder eines Land- bzw. Stadtkreises erhalten eine erste Teilkennzahl bestehend aus zwei Ziffern. Die erste Ziffer ergibt sich aus der Fachdienstzuweisung, die zweite Ziffer dient zur fortlaufenden Nummerierung gleicher Einheiten.</a:t>
            </a:r>
          </a:p>
          <a:p>
            <a:endParaRPr lang="de-DE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b="0" i="0" u="none" strike="noStrike" kern="1200" baseline="0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Im Bereich des Land- und Bergrettungsdienstes und der Feuerwehren kann die erste Teilkennzahl weggelassen werden.</a:t>
            </a:r>
            <a:endParaRPr lang="de-DE" b="0" dirty="0">
              <a:solidFill>
                <a:srgbClr val="FF0000"/>
              </a:solidFill>
            </a:endParaRPr>
          </a:p>
          <a:p>
            <a:endParaRPr lang="de-DE" b="0" dirty="0"/>
          </a:p>
          <a:p>
            <a:r>
              <a:rPr lang="de-DE" b="1" dirty="0"/>
              <a:t>METHODE</a:t>
            </a:r>
          </a:p>
          <a:p>
            <a:r>
              <a:rPr lang="de-DE" b="0" dirty="0"/>
              <a:t>Lehrvortrag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2802062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HINWEISE</a:t>
            </a:r>
          </a:p>
          <a:p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Zweite Teilkennzahl</a:t>
            </a:r>
          </a:p>
          <a:p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Die zweite, zweistellige Teilkennzahl steht für die taktische Unterscheidung nach folgender Systematik</a:t>
            </a:r>
          </a:p>
          <a:p>
            <a:endParaRPr lang="de-DE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Die genauen Zuordnungen sind aus den Anlagen 2.0 bis 2.9 zu entnehmen.</a:t>
            </a:r>
          </a:p>
          <a:p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Die Zuordnungen sind abschließend geregelt.</a:t>
            </a:r>
          </a:p>
          <a:p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Sofern keine Zuordnung erfolgen kann (z. B. Hubschrauber), ist eine Zuordnung beim Bayerischen Staatsministerium des Innern, für Bau und Verkehr auf dem Dienstweg zu beantragen.</a:t>
            </a:r>
          </a:p>
          <a:p>
            <a:endParaRPr lang="de-DE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Funktionsbezogene Kennzahlen</a:t>
            </a:r>
          </a:p>
          <a:p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Die funktionsbezogenen Kennzahlen sollen den organisatorischen Aufbau der jeweiligen Organisationseinheit darstellen.</a:t>
            </a:r>
          </a:p>
          <a:p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Funktionsbezogene Kennzahlen dürfen nur für Personen verwendet werden, die über eine BOS-Sprechfunkausbildung verfügen und zum Kreis der Berechtigten des </a:t>
            </a:r>
            <a:r>
              <a:rPr lang="de-DE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BOSFunks</a:t>
            </a:r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gehören.</a:t>
            </a:r>
          </a:p>
          <a:p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Die funktionsbezogenen Kennzahlen sind in der Anlage 2.0 festgelegt. Sofern in Anlage 2.0 keine Festlegungen getroffen wurden, können die Organisationen die Verteilung der funktionsbezogenen Kennzahlen 0 bis 9 jeweils in ihrer Organisation und Organisationsebene in eigener Zuständigkeit festlegen.</a:t>
            </a:r>
          </a:p>
          <a:p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Im Allgemeinen gilt:</a:t>
            </a:r>
          </a:p>
          <a:p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 = Leiter der Organisationseinheit</a:t>
            </a:r>
          </a:p>
          <a:p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 = stellvertretende(r) Leiter der Organisationseinheit</a:t>
            </a:r>
          </a:p>
          <a:p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 = weitere Führungsfunktion</a:t>
            </a:r>
          </a:p>
          <a:p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 = weitere Führungsfunktion</a:t>
            </a:r>
          </a:p>
          <a:p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5 = weitere Führungsfunktion</a:t>
            </a:r>
          </a:p>
          <a:p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9 = Sonstige Funktion</a:t>
            </a:r>
          </a:p>
          <a:p>
            <a:endParaRPr lang="de-DE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Eine Nennung der Funktion bei der Teilkennzahlensystematik berechtigt nicht grundsätzlich zum Mitführen von BOS-Funkgeräten außerhalb eines dienstlichen Auftrages.</a:t>
            </a:r>
          </a:p>
          <a:p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Hier sind die Bestimmungen der BOS-Funkrichtlinie und die Zusatzbestimmungen des Freistaats Bayern zu beachten</a:t>
            </a:r>
          </a:p>
          <a:p>
            <a:endParaRPr lang="de-DE" b="0" dirty="0"/>
          </a:p>
          <a:p>
            <a:r>
              <a:rPr lang="de-DE" b="1" dirty="0"/>
              <a:t>METHODE</a:t>
            </a:r>
          </a:p>
          <a:p>
            <a:r>
              <a:rPr lang="de-DE" b="0" dirty="0"/>
              <a:t>Lehrvortrag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/>
          </a:p>
          <a:p>
            <a:endParaRPr lang="de-DE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2802062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HINWEISE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Auszug aus häufig vorkommenden Funkrufnamen aus dem Bereich</a:t>
            </a:r>
            <a:r>
              <a:rPr lang="de-DE" baseline="0" dirty="0"/>
              <a:t> der ILS Schweinfurt &amp; Bagger als Beispiel was noch so funken kann ;)</a:t>
            </a:r>
            <a:endParaRPr lang="de-DE" dirty="0"/>
          </a:p>
          <a:p>
            <a:endParaRPr lang="de-DE" b="0" dirty="0"/>
          </a:p>
          <a:p>
            <a:r>
              <a:rPr lang="de-DE" b="1" dirty="0"/>
              <a:t>METHODE</a:t>
            </a:r>
          </a:p>
          <a:p>
            <a:r>
              <a:rPr lang="de-DE" b="0" dirty="0"/>
              <a:t>Lehrvortrag</a:t>
            </a:r>
          </a:p>
          <a:p>
            <a:endParaRPr lang="de-DE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280206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HINWEISE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aseline="0" dirty="0"/>
              <a:t>Keine</a:t>
            </a:r>
          </a:p>
          <a:p>
            <a:endParaRPr lang="de-DE" b="0" dirty="0"/>
          </a:p>
          <a:p>
            <a:r>
              <a:rPr lang="de-DE" b="1" dirty="0"/>
              <a:t>METHODE</a:t>
            </a:r>
          </a:p>
          <a:p>
            <a:r>
              <a:rPr lang="de-DE" b="0" dirty="0"/>
              <a:t>Lehrvortrag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9917765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HINWEISE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Auszug aus häufig vorkommenden Funkrufnamen anderer Organisationen aus dem Bereich</a:t>
            </a:r>
            <a:r>
              <a:rPr lang="de-DE" baseline="0" dirty="0"/>
              <a:t> der ILS Schweinfurt</a:t>
            </a:r>
            <a:endParaRPr lang="de-DE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de-DE" b="0" dirty="0"/>
          </a:p>
          <a:p>
            <a:r>
              <a:rPr lang="de-DE" b="1" dirty="0"/>
              <a:t>METHODE</a:t>
            </a:r>
          </a:p>
          <a:p>
            <a:r>
              <a:rPr lang="de-DE" b="0" dirty="0"/>
              <a:t>Lehrvortrag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280206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HINWEISE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aseline="0" dirty="0"/>
              <a:t>Keine</a:t>
            </a:r>
          </a:p>
          <a:p>
            <a:endParaRPr lang="de-DE" b="0" dirty="0"/>
          </a:p>
          <a:p>
            <a:r>
              <a:rPr lang="de-DE" b="1" dirty="0"/>
              <a:t>METHODE</a:t>
            </a:r>
          </a:p>
          <a:p>
            <a:r>
              <a:rPr lang="de-DE" b="0" dirty="0"/>
              <a:t>Lehrvortrag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029716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HINWEISE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aseline="0" dirty="0"/>
              <a:t>Keine</a:t>
            </a:r>
          </a:p>
          <a:p>
            <a:endParaRPr lang="de-DE" b="0" dirty="0"/>
          </a:p>
          <a:p>
            <a:r>
              <a:rPr lang="de-DE" b="1" dirty="0"/>
              <a:t>METHODE</a:t>
            </a:r>
          </a:p>
          <a:p>
            <a:r>
              <a:rPr lang="de-DE" b="0" dirty="0"/>
              <a:t>Lehrvortrag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871943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HINWEISE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aseline="0" dirty="0"/>
              <a:t>Keine</a:t>
            </a:r>
          </a:p>
          <a:p>
            <a:endParaRPr lang="de-DE" b="0" dirty="0"/>
          </a:p>
          <a:p>
            <a:r>
              <a:rPr lang="de-DE" b="1" dirty="0"/>
              <a:t>METHODE</a:t>
            </a:r>
          </a:p>
          <a:p>
            <a:r>
              <a:rPr lang="de-DE" b="0" dirty="0"/>
              <a:t>Lehrvortrag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961290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HINWEISE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aseline="0" dirty="0"/>
              <a:t>Keine</a:t>
            </a:r>
          </a:p>
          <a:p>
            <a:endParaRPr lang="de-DE" b="0" dirty="0"/>
          </a:p>
          <a:p>
            <a:r>
              <a:rPr lang="de-DE" b="1" dirty="0"/>
              <a:t>METHODE</a:t>
            </a:r>
          </a:p>
          <a:p>
            <a:r>
              <a:rPr lang="de-DE" b="0" dirty="0"/>
              <a:t>Lehrvortrag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760861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HINWEISE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aseline="0" dirty="0"/>
              <a:t>Keine</a:t>
            </a:r>
          </a:p>
          <a:p>
            <a:endParaRPr lang="de-DE" b="0" dirty="0"/>
          </a:p>
          <a:p>
            <a:r>
              <a:rPr lang="de-DE" b="1" dirty="0"/>
              <a:t>METHODE</a:t>
            </a:r>
          </a:p>
          <a:p>
            <a:r>
              <a:rPr lang="de-DE" b="0" dirty="0"/>
              <a:t>Lehrvortrag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760861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HINWEISE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aseline="0" dirty="0"/>
              <a:t>Gesprächsabwicklung und Arten von Nachrichten werden im Ausbildungsmodul 4 näher erläutert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aseline="0" dirty="0"/>
              <a:t>Verkehrsarten und Verkehrsformen werden im Ausbildungsmodul 2 erwähnt.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Verkehrsarten: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e-DE" dirty="0"/>
              <a:t>Richtungsverkehr: nur senden oder nur empfangen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e-DE" dirty="0"/>
              <a:t>Wechselverkehr: abwechseln senden oder empfangen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e-DE" dirty="0"/>
              <a:t>Gegenverkehr: gleichzeitig senden und empfangen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baseline="0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aseline="0" dirty="0"/>
              <a:t>Verkehrsformen: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e-DE" baseline="0" dirty="0"/>
              <a:t>Linienverkehr: Im Linienverkehr sind am Nachrichtenaustausch nur zwei Fernmeldebetriebsstellen beteiligt.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e-DE" baseline="0" dirty="0"/>
              <a:t>Sternverkehr: Im Sternverkehr tauschen mehrere Fernmeldebetriebsstellen mit einer gemeinsamen Gegenstelle mit Leitfunktion (Sternkopf) Nachrichten aus.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e-DE" baseline="0" dirty="0"/>
              <a:t>Kreisverkehr: Im Kreisverkehr können mehrere Fernmeldebetriebsstellen gleichberechtigt Nachrichten austauschen. Es ist eine Fernmeldebetriebsstelle mit der Leitung zu beauftragen.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e-DE" baseline="0" dirty="0"/>
              <a:t>Querverkehr: Im Querverkehr findet ein Nachrichtenaustausch zwischen Fernmeldebetriebsstelle verschiedener Verkehrsbereiche/-kreise statt. Querverkehr kann vorbereitet oder unvorbereitet erfolgen.</a:t>
            </a:r>
          </a:p>
          <a:p>
            <a:endParaRPr lang="de-DE" b="0" dirty="0"/>
          </a:p>
          <a:p>
            <a:r>
              <a:rPr lang="de-DE" b="1" dirty="0"/>
              <a:t>METHODE</a:t>
            </a:r>
          </a:p>
          <a:p>
            <a:r>
              <a:rPr lang="de-DE" b="0" dirty="0"/>
              <a:t>Lehrvortrag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66453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HINWEISE</a:t>
            </a:r>
          </a:p>
          <a:p>
            <a:r>
              <a:rPr lang="de-DE" b="0" dirty="0"/>
              <a:t>keine</a:t>
            </a:r>
          </a:p>
          <a:p>
            <a:endParaRPr lang="de-DE" dirty="0"/>
          </a:p>
          <a:p>
            <a:r>
              <a:rPr lang="de-DE" b="1" dirty="0"/>
              <a:t>METHODE</a:t>
            </a:r>
          </a:p>
          <a:p>
            <a:r>
              <a:rPr lang="de-DE" b="0" dirty="0"/>
              <a:t>Lehrvortrag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836632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kfv-sw.de/kfv-up/" TargetMode="Externa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E956B-7491-5541-8077-EE25CDFA243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09647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E956B-7491-5541-8077-EE25CDFA243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02619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E956B-7491-5541-8077-EE25CDFA243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922267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 userDrawn="1"/>
        </p:nvSpPr>
        <p:spPr>
          <a:xfrm>
            <a:off x="7898475" y="0"/>
            <a:ext cx="4293525" cy="6858000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pic>
        <p:nvPicPr>
          <p:cNvPr id="1026" name="Picture 2" descr="http://upload.wikimedia.org/wikipedia/commons/thumb/9/99/Wappen_Landkreis_Schweinfurt.svg/508px-Wappen_Landkreis_Schweinfurt.svg.png"/>
          <p:cNvPicPr>
            <a:picLocks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1088" y="97625"/>
            <a:ext cx="725805" cy="94869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feld 1"/>
          <p:cNvSpPr txBox="1"/>
          <p:nvPr userDrawn="1"/>
        </p:nvSpPr>
        <p:spPr>
          <a:xfrm>
            <a:off x="8694890" y="233331"/>
            <a:ext cx="23892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2000" dirty="0">
                <a:solidFill>
                  <a:schemeClr val="bg1"/>
                </a:solidFill>
              </a:rPr>
              <a:t>Kreisbrandinspektion</a:t>
            </a:r>
          </a:p>
          <a:p>
            <a:pPr algn="r"/>
            <a:r>
              <a:rPr lang="de-DE" sz="2000" dirty="0">
                <a:solidFill>
                  <a:schemeClr val="bg1"/>
                </a:solidFill>
              </a:rPr>
              <a:t>Schweinfurt</a:t>
            </a: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377373" y="3149571"/>
            <a:ext cx="7363580" cy="2031999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0"/>
          </p:nvPr>
        </p:nvSpPr>
        <p:spPr>
          <a:xfrm>
            <a:off x="377373" y="5558974"/>
            <a:ext cx="7363580" cy="88536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de-DE" dirty="0"/>
          </a:p>
        </p:txBody>
      </p:sp>
      <p:cxnSp>
        <p:nvCxnSpPr>
          <p:cNvPr id="13" name="Gerade Verbindung 12"/>
          <p:cNvCxnSpPr/>
          <p:nvPr userDrawn="1"/>
        </p:nvCxnSpPr>
        <p:spPr>
          <a:xfrm>
            <a:off x="377373" y="5341237"/>
            <a:ext cx="736358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platzhalter 8"/>
          <p:cNvSpPr>
            <a:spLocks noGrp="1"/>
          </p:cNvSpPr>
          <p:nvPr>
            <p:ph type="body" sz="quarter" idx="11"/>
          </p:nvPr>
        </p:nvSpPr>
        <p:spPr>
          <a:xfrm>
            <a:off x="377373" y="2699650"/>
            <a:ext cx="7363580" cy="377378"/>
          </a:xfrm>
        </p:spPr>
        <p:txBody>
          <a:bodyPr>
            <a:normAutofit/>
          </a:bodyPr>
          <a:lstStyle>
            <a:lvl1pPr marL="0" indent="0" algn="ctr">
              <a:buNone/>
              <a:defRPr sz="2000" i="1"/>
            </a:lvl1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342122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 userDrawn="1"/>
        </p:nvSpPr>
        <p:spPr>
          <a:xfrm>
            <a:off x="2" y="0"/>
            <a:ext cx="12191999" cy="1219200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/>
          </a:p>
        </p:txBody>
      </p:sp>
      <p:pic>
        <p:nvPicPr>
          <p:cNvPr id="1026" name="Picture 2" descr="http://upload.wikimedia.org/wikipedia/commons/thumb/9/99/Wappen_Landkreis_Schweinfurt.svg/508px-Wappen_Landkreis_Schweinfurt.svg.png"/>
          <p:cNvPicPr>
            <a:picLocks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1088" y="97625"/>
            <a:ext cx="725805" cy="97930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feld 1"/>
          <p:cNvSpPr txBox="1"/>
          <p:nvPr userDrawn="1"/>
        </p:nvSpPr>
        <p:spPr>
          <a:xfrm>
            <a:off x="8694890" y="233331"/>
            <a:ext cx="23892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2000" dirty="0">
                <a:solidFill>
                  <a:schemeClr val="bg1"/>
                </a:solidFill>
              </a:rPr>
              <a:t>Kreisbrandinspektion</a:t>
            </a:r>
          </a:p>
          <a:p>
            <a:pPr algn="r"/>
            <a:r>
              <a:rPr lang="de-DE" sz="2000" dirty="0">
                <a:solidFill>
                  <a:schemeClr val="bg1"/>
                </a:solidFill>
              </a:rPr>
              <a:t>Schweinfurt</a:t>
            </a:r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192000" y="318222"/>
            <a:ext cx="7704664" cy="900979"/>
          </a:xfrm>
        </p:spPr>
        <p:txBody>
          <a:bodyPr lIns="0" tIns="0" rIns="0" bIns="0" anchor="t">
            <a:normAutofit/>
          </a:bodyPr>
          <a:lstStyle>
            <a:lvl1pPr algn="l">
              <a:defRPr sz="28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>
          <a:xfrm>
            <a:off x="666712" y="6539345"/>
            <a:ext cx="7359689" cy="182130"/>
          </a:xfrm>
        </p:spPr>
        <p:txBody>
          <a:bodyPr/>
          <a:lstStyle>
            <a:lvl1pPr algn="l">
              <a:defRPr sz="1000"/>
            </a:lvl1pPr>
          </a:lstStyle>
          <a:p>
            <a:r>
              <a:rPr lang="de-DE" dirty="0"/>
              <a:t>Kreisbrandinspektion Schweinfurt - Digitalfunk</a:t>
            </a: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>
          <a:xfrm>
            <a:off x="8737600" y="6539345"/>
            <a:ext cx="2844800" cy="182130"/>
          </a:xfrm>
        </p:spPr>
        <p:txBody>
          <a:bodyPr/>
          <a:lstStyle/>
          <a:p>
            <a:r>
              <a:rPr lang="de-DE" dirty="0"/>
              <a:t>Folie </a:t>
            </a:r>
            <a:fld id="{D12E956B-7491-5541-8077-EE25CDFA2438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8" name="Textfeld 17"/>
          <p:cNvSpPr txBox="1"/>
          <p:nvPr userDrawn="1"/>
        </p:nvSpPr>
        <p:spPr>
          <a:xfrm>
            <a:off x="192001" y="72001"/>
            <a:ext cx="770466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1600" i="1" dirty="0">
                <a:solidFill>
                  <a:schemeClr val="bg1"/>
                </a:solidFill>
              </a:rPr>
              <a:t>Ausbildung</a:t>
            </a:r>
            <a:r>
              <a:rPr lang="de-DE" sz="1600" i="1" baseline="0" dirty="0">
                <a:solidFill>
                  <a:schemeClr val="bg1"/>
                </a:solidFill>
              </a:rPr>
              <a:t> Sprechfunk - </a:t>
            </a:r>
            <a:r>
              <a:rPr lang="de-DE" sz="1600" i="1" dirty="0">
                <a:solidFill>
                  <a:schemeClr val="bg1"/>
                </a:solidFill>
              </a:rPr>
              <a:t>Rechtsgrundlagen</a:t>
            </a:r>
          </a:p>
        </p:txBody>
      </p:sp>
    </p:spTree>
    <p:extLst>
      <p:ext uri="{BB962C8B-B14F-4D97-AF65-F5344CB8AC3E}">
        <p14:creationId xmlns:p14="http://schemas.microsoft.com/office/powerpoint/2010/main" val="28197810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 userDrawn="1"/>
        </p:nvSpPr>
        <p:spPr>
          <a:xfrm>
            <a:off x="2" y="0"/>
            <a:ext cx="12191999" cy="1219200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/>
          </a:p>
        </p:txBody>
      </p:sp>
      <p:pic>
        <p:nvPicPr>
          <p:cNvPr id="1026" name="Picture 2" descr="http://upload.wikimedia.org/wikipedia/commons/thumb/9/99/Wappen_Landkreis_Schweinfurt.svg/508px-Wappen_Landkreis_Schweinfurt.svg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1088" y="97625"/>
            <a:ext cx="725805" cy="94869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feld 1"/>
          <p:cNvSpPr txBox="1"/>
          <p:nvPr userDrawn="1"/>
        </p:nvSpPr>
        <p:spPr>
          <a:xfrm>
            <a:off x="8694890" y="233331"/>
            <a:ext cx="23892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2000" dirty="0">
                <a:solidFill>
                  <a:schemeClr val="bg1"/>
                </a:solidFill>
              </a:rPr>
              <a:t>Kreisbrandinspektion</a:t>
            </a:r>
          </a:p>
          <a:p>
            <a:pPr algn="r"/>
            <a:r>
              <a:rPr lang="de-DE" sz="2000" dirty="0">
                <a:solidFill>
                  <a:schemeClr val="bg1"/>
                </a:solidFill>
              </a:rPr>
              <a:t>Schweinfurt</a:t>
            </a:r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192000" y="318222"/>
            <a:ext cx="7704664" cy="900979"/>
          </a:xfrm>
        </p:spPr>
        <p:txBody>
          <a:bodyPr lIns="0" tIns="0" rIns="0" bIns="0" anchor="t">
            <a:normAutofit/>
          </a:bodyPr>
          <a:lstStyle>
            <a:lvl1pPr algn="l">
              <a:defRPr sz="28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>
          <a:xfrm>
            <a:off x="666712" y="6539345"/>
            <a:ext cx="7359689" cy="182130"/>
          </a:xfrm>
        </p:spPr>
        <p:txBody>
          <a:bodyPr/>
          <a:lstStyle>
            <a:lvl1pPr algn="l">
              <a:defRPr sz="1000"/>
            </a:lvl1pPr>
          </a:lstStyle>
          <a:p>
            <a:r>
              <a:rPr lang="de-DE" dirty="0"/>
              <a:t>Kreisbrandinspektion Schweinfurt - Digitalfunk</a:t>
            </a: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>
          <a:xfrm>
            <a:off x="8737600" y="6539345"/>
            <a:ext cx="2844800" cy="182130"/>
          </a:xfrm>
        </p:spPr>
        <p:txBody>
          <a:bodyPr/>
          <a:lstStyle/>
          <a:p>
            <a:r>
              <a:rPr lang="de-DE" dirty="0"/>
              <a:t>Folie </a:t>
            </a:r>
            <a:fld id="{D12E956B-7491-5541-8077-EE25CDFA2438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8" name="Textfeld 17"/>
          <p:cNvSpPr txBox="1"/>
          <p:nvPr userDrawn="1"/>
        </p:nvSpPr>
        <p:spPr>
          <a:xfrm>
            <a:off x="192001" y="72001"/>
            <a:ext cx="770466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1600" i="1" dirty="0">
                <a:solidFill>
                  <a:schemeClr val="bg1"/>
                </a:solidFill>
              </a:rPr>
              <a:t>Ausbildung</a:t>
            </a:r>
            <a:r>
              <a:rPr lang="de-DE" sz="1600" i="1" baseline="0" dirty="0">
                <a:solidFill>
                  <a:schemeClr val="bg1"/>
                </a:solidFill>
              </a:rPr>
              <a:t> Sprechfunk - </a:t>
            </a:r>
            <a:r>
              <a:rPr lang="de-DE" sz="1600" i="1" dirty="0">
                <a:solidFill>
                  <a:schemeClr val="bg1"/>
                </a:solidFill>
              </a:rPr>
              <a:t>Rechtsgrundlagen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>
          <a:xfrm>
            <a:off x="336000" y="1355007"/>
            <a:ext cx="11520000" cy="4150856"/>
          </a:xfrm>
        </p:spPr>
        <p:txBody>
          <a:bodyPr lIns="72000" tIns="72000" rIns="72000" bIns="72000"/>
          <a:lstStyle>
            <a:lvl1pPr marL="342900" indent="-342900">
              <a:buFont typeface="Wingdings" panose="05000000000000000000" pitchFamily="2" charset="2"/>
              <a:buChar char="§"/>
              <a:defRPr sz="2000"/>
            </a:lvl1pPr>
            <a:lvl2pPr marL="742950" indent="-285750">
              <a:buFont typeface="Arial" panose="020B0604020202020204" pitchFamily="34" charset="0"/>
              <a:buChar char="•"/>
              <a:defRPr sz="1800"/>
            </a:lvl2pPr>
            <a:lvl3pPr marL="1143000" indent="-228600">
              <a:buFont typeface="Wingdings" panose="05000000000000000000" pitchFamily="2" charset="2"/>
              <a:buChar char="Ø"/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4"/>
          </p:nvPr>
        </p:nvSpPr>
        <p:spPr>
          <a:xfrm>
            <a:off x="336000" y="5616563"/>
            <a:ext cx="11520000" cy="720000"/>
          </a:xfr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>
            <a:lvl1pPr marL="0" indent="0" algn="ctr">
              <a:buNone/>
              <a:defRPr lang="de-DE" sz="1800" b="1" dirty="0">
                <a:solidFill>
                  <a:srgbClr val="C00000"/>
                </a:solidFill>
              </a:defRPr>
            </a:lvl1pPr>
          </a:lstStyle>
          <a:p>
            <a:pPr marL="0" lvl="0" algn="ctr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800212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 userDrawn="1"/>
        </p:nvSpPr>
        <p:spPr>
          <a:xfrm>
            <a:off x="2" y="0"/>
            <a:ext cx="12191999" cy="1219200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pic>
        <p:nvPicPr>
          <p:cNvPr id="1026" name="Picture 2" descr="http://upload.wikimedia.org/wikipedia/commons/thumb/9/99/Wappen_Landkreis_Schweinfurt.svg/508px-Wappen_Landkreis_Schweinfurt.svg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1088" y="97625"/>
            <a:ext cx="725805" cy="94869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feld 1"/>
          <p:cNvSpPr txBox="1"/>
          <p:nvPr userDrawn="1"/>
        </p:nvSpPr>
        <p:spPr>
          <a:xfrm>
            <a:off x="8694890" y="233331"/>
            <a:ext cx="23892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2000" dirty="0">
                <a:solidFill>
                  <a:schemeClr val="bg1"/>
                </a:solidFill>
              </a:rPr>
              <a:t>Kreisbrandinspektion</a:t>
            </a:r>
          </a:p>
          <a:p>
            <a:pPr algn="r"/>
            <a:r>
              <a:rPr lang="de-DE" sz="2000" dirty="0">
                <a:solidFill>
                  <a:schemeClr val="bg1"/>
                </a:solidFill>
              </a:rPr>
              <a:t>Schweinfurt</a:t>
            </a:r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33869" y="294887"/>
            <a:ext cx="7704665" cy="584775"/>
          </a:xfrm>
        </p:spPr>
        <p:txBody>
          <a:bodyPr>
            <a:spAutoFit/>
          </a:bodyPr>
          <a:lstStyle>
            <a:lvl1pPr algn="l">
              <a:defRPr sz="32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>
          <a:xfrm>
            <a:off x="666712" y="6539345"/>
            <a:ext cx="7359689" cy="182130"/>
          </a:xfrm>
        </p:spPr>
        <p:txBody>
          <a:bodyPr/>
          <a:lstStyle>
            <a:lvl1pPr algn="l">
              <a:defRPr sz="1000"/>
            </a:lvl1pPr>
          </a:lstStyle>
          <a:p>
            <a:r>
              <a:rPr lang="de-DE" dirty="0"/>
              <a:t>Kreisbrandinspektion Schweinfurt - Digitalfunk</a:t>
            </a: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>
          <a:xfrm>
            <a:off x="8737600" y="6539345"/>
            <a:ext cx="2844800" cy="182130"/>
          </a:xfrm>
        </p:spPr>
        <p:txBody>
          <a:bodyPr/>
          <a:lstStyle>
            <a:lvl1pPr>
              <a:defRPr sz="1000"/>
            </a:lvl1pPr>
          </a:lstStyle>
          <a:p>
            <a:r>
              <a:rPr lang="de-DE" dirty="0"/>
              <a:t>Folie </a:t>
            </a:r>
            <a:fld id="{D12E956B-7491-5541-8077-EE25CDFA2438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Rechteck 3"/>
          <p:cNvSpPr/>
          <p:nvPr userDrawn="1"/>
        </p:nvSpPr>
        <p:spPr>
          <a:xfrm>
            <a:off x="1798013" y="1468584"/>
            <a:ext cx="9784387" cy="54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de-DE" sz="1800" dirty="0"/>
              <a:t>Digitalfunk-Organisation Kreisbrandinspektion Schweinfurt</a:t>
            </a:r>
          </a:p>
        </p:txBody>
      </p:sp>
      <p:sp>
        <p:nvSpPr>
          <p:cNvPr id="9" name="Rechteck 8"/>
          <p:cNvSpPr/>
          <p:nvPr userDrawn="1"/>
        </p:nvSpPr>
        <p:spPr>
          <a:xfrm>
            <a:off x="974587" y="1468584"/>
            <a:ext cx="720000" cy="54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800" dirty="0"/>
              <a:t>1</a:t>
            </a:r>
          </a:p>
        </p:txBody>
      </p:sp>
      <p:sp>
        <p:nvSpPr>
          <p:cNvPr id="16" name="Rechteck 15"/>
          <p:cNvSpPr/>
          <p:nvPr userDrawn="1"/>
        </p:nvSpPr>
        <p:spPr>
          <a:xfrm>
            <a:off x="1798013" y="2102435"/>
            <a:ext cx="9784387" cy="54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de-DE" sz="1800" dirty="0"/>
              <a:t>Grundsätze</a:t>
            </a:r>
            <a:r>
              <a:rPr lang="de-DE" sz="1800" baseline="0" dirty="0"/>
              <a:t> Rahmenvertrag</a:t>
            </a:r>
            <a:endParaRPr lang="de-DE" sz="1800" dirty="0"/>
          </a:p>
        </p:txBody>
      </p:sp>
      <p:sp>
        <p:nvSpPr>
          <p:cNvPr id="17" name="Rechteck 16"/>
          <p:cNvSpPr/>
          <p:nvPr userDrawn="1"/>
        </p:nvSpPr>
        <p:spPr>
          <a:xfrm>
            <a:off x="974587" y="2102435"/>
            <a:ext cx="720000" cy="54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800" dirty="0"/>
              <a:t>2</a:t>
            </a:r>
          </a:p>
        </p:txBody>
      </p:sp>
      <p:sp>
        <p:nvSpPr>
          <p:cNvPr id="18" name="Rechteck 17"/>
          <p:cNvSpPr/>
          <p:nvPr userDrawn="1"/>
        </p:nvSpPr>
        <p:spPr>
          <a:xfrm>
            <a:off x="1798013" y="2738608"/>
            <a:ext cx="9784387" cy="54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de-DE" sz="1800" dirty="0"/>
              <a:t>Vorstellung der Endgeräte</a:t>
            </a:r>
          </a:p>
        </p:txBody>
      </p:sp>
      <p:sp>
        <p:nvSpPr>
          <p:cNvPr id="19" name="Rechteck 18"/>
          <p:cNvSpPr/>
          <p:nvPr userDrawn="1"/>
        </p:nvSpPr>
        <p:spPr>
          <a:xfrm>
            <a:off x="974587" y="2738608"/>
            <a:ext cx="720000" cy="54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800" dirty="0"/>
              <a:t>3</a:t>
            </a:r>
          </a:p>
        </p:txBody>
      </p:sp>
      <p:sp>
        <p:nvSpPr>
          <p:cNvPr id="20" name="Rechteck 19"/>
          <p:cNvSpPr/>
          <p:nvPr userDrawn="1"/>
        </p:nvSpPr>
        <p:spPr>
          <a:xfrm>
            <a:off x="1798013" y="3368952"/>
            <a:ext cx="9784387" cy="54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de-DE" sz="1800" dirty="0"/>
              <a:t>Bestellvorgang und Bestellpakete</a:t>
            </a:r>
          </a:p>
        </p:txBody>
      </p:sp>
      <p:sp>
        <p:nvSpPr>
          <p:cNvPr id="21" name="Rechteck 20"/>
          <p:cNvSpPr/>
          <p:nvPr userDrawn="1"/>
        </p:nvSpPr>
        <p:spPr>
          <a:xfrm>
            <a:off x="974587" y="3368952"/>
            <a:ext cx="720000" cy="54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800" dirty="0"/>
              <a:t>4</a:t>
            </a:r>
          </a:p>
        </p:txBody>
      </p:sp>
      <p:sp>
        <p:nvSpPr>
          <p:cNvPr id="22" name="Rechteck 21"/>
          <p:cNvSpPr/>
          <p:nvPr userDrawn="1"/>
        </p:nvSpPr>
        <p:spPr>
          <a:xfrm>
            <a:off x="1798013" y="3999296"/>
            <a:ext cx="9784387" cy="54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de-DE" sz="1800" dirty="0"/>
              <a:t>Einbaubeispiele</a:t>
            </a:r>
          </a:p>
        </p:txBody>
      </p:sp>
      <p:sp>
        <p:nvSpPr>
          <p:cNvPr id="23" name="Rechteck 22"/>
          <p:cNvSpPr/>
          <p:nvPr userDrawn="1"/>
        </p:nvSpPr>
        <p:spPr>
          <a:xfrm>
            <a:off x="974587" y="3999296"/>
            <a:ext cx="720000" cy="54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800" dirty="0"/>
              <a:t>5</a:t>
            </a:r>
          </a:p>
        </p:txBody>
      </p:sp>
      <p:sp>
        <p:nvSpPr>
          <p:cNvPr id="24" name="Rechteck 23"/>
          <p:cNvSpPr/>
          <p:nvPr userDrawn="1"/>
        </p:nvSpPr>
        <p:spPr>
          <a:xfrm>
            <a:off x="1798013" y="4629640"/>
            <a:ext cx="9784387" cy="54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de-DE" sz="1800" dirty="0"/>
              <a:t>Service-Ablauf und technische Unterstützung</a:t>
            </a:r>
          </a:p>
        </p:txBody>
      </p:sp>
      <p:sp>
        <p:nvSpPr>
          <p:cNvPr id="25" name="Rechteck 24"/>
          <p:cNvSpPr/>
          <p:nvPr userDrawn="1"/>
        </p:nvSpPr>
        <p:spPr>
          <a:xfrm>
            <a:off x="974587" y="4629640"/>
            <a:ext cx="720000" cy="54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800" dirty="0"/>
              <a:t>6</a:t>
            </a:r>
          </a:p>
        </p:txBody>
      </p:sp>
      <p:sp>
        <p:nvSpPr>
          <p:cNvPr id="26" name="Rechteck 25"/>
          <p:cNvSpPr/>
          <p:nvPr userDrawn="1"/>
        </p:nvSpPr>
        <p:spPr>
          <a:xfrm>
            <a:off x="1798013" y="5259984"/>
            <a:ext cx="9784387" cy="54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de-DE" sz="1800" dirty="0"/>
              <a:t>Ausblick</a:t>
            </a:r>
          </a:p>
        </p:txBody>
      </p:sp>
      <p:sp>
        <p:nvSpPr>
          <p:cNvPr id="27" name="Rechteck 26"/>
          <p:cNvSpPr/>
          <p:nvPr userDrawn="1"/>
        </p:nvSpPr>
        <p:spPr>
          <a:xfrm>
            <a:off x="974587" y="5259984"/>
            <a:ext cx="720000" cy="54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800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2177978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in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hteck 14"/>
          <p:cNvSpPr/>
          <p:nvPr userDrawn="1"/>
        </p:nvSpPr>
        <p:spPr>
          <a:xfrm>
            <a:off x="0" y="-1"/>
            <a:ext cx="12192000" cy="828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9349" y="332656"/>
            <a:ext cx="10465163" cy="468000"/>
          </a:xfrm>
        </p:spPr>
        <p:txBody>
          <a:bodyPr>
            <a:normAutofit/>
          </a:bodyPr>
          <a:lstStyle>
            <a:lvl1pPr algn="l">
              <a:defRPr sz="2000" i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052737"/>
            <a:ext cx="10959008" cy="5073427"/>
          </a:xfrm>
        </p:spPr>
        <p:txBody>
          <a:bodyPr>
            <a:normAutofit/>
          </a:bodyPr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6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4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4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20.11.2014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Ralf Weippert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DB331-BE66-40CD-93DD-5855708A138E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17" name="Textplatzhalter 16"/>
          <p:cNvSpPr>
            <a:spLocks noGrp="1"/>
          </p:cNvSpPr>
          <p:nvPr>
            <p:ph type="body" sz="quarter" idx="13" hasCustomPrompt="1"/>
          </p:nvPr>
        </p:nvSpPr>
        <p:spPr>
          <a:xfrm>
            <a:off x="239350" y="44624"/>
            <a:ext cx="8832981" cy="359140"/>
          </a:xfrm>
        </p:spPr>
        <p:txBody>
          <a:bodyPr>
            <a:noAutofit/>
          </a:bodyPr>
          <a:lstStyle>
            <a:lvl1pPr marL="0" indent="0">
              <a:buNone/>
              <a:defRPr sz="1400" i="1" baseline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de-DE" dirty="0"/>
              <a:t>Subtitelmasterformat durch Klicken bearbeiten</a:t>
            </a:r>
          </a:p>
        </p:txBody>
      </p:sp>
      <p:pic>
        <p:nvPicPr>
          <p:cNvPr id="18" name="Picture 2" descr="Logo-KFV1">
            <a:hlinkClick r:id="rId2"/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72331" y="80964"/>
            <a:ext cx="4508500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487308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E956B-7491-5541-8077-EE25CDFA243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01053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E956B-7491-5541-8077-EE25CDFA243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176341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E956B-7491-5541-8077-EE25CDFA243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4088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E956B-7491-5541-8077-EE25CDFA243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16342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E956B-7491-5541-8077-EE25CDFA243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753064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E956B-7491-5541-8077-EE25CDFA243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92139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E956B-7491-5541-8077-EE25CDFA243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18194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E956B-7491-5541-8077-EE25CDFA243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15785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Kreisbrandinspektion Schweinfurt - Digitalfunk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2E956B-7491-5541-8077-EE25CDFA243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03332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4" r:id="rId12"/>
    <p:sldLayoutId id="2147483661" r:id="rId13"/>
    <p:sldLayoutId id="2147483665" r:id="rId14"/>
    <p:sldLayoutId id="2147483663" r:id="rId15"/>
    <p:sldLayoutId id="2147483666" r:id="rId16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13" Type="http://schemas.openxmlformats.org/officeDocument/2006/relationships/slide" Target="slide9.xml"/><Relationship Id="rId3" Type="http://schemas.openxmlformats.org/officeDocument/2006/relationships/slide" Target="slide17.xml"/><Relationship Id="rId7" Type="http://schemas.openxmlformats.org/officeDocument/2006/relationships/slide" Target="slide6.xml"/><Relationship Id="rId12" Type="http://schemas.openxmlformats.org/officeDocument/2006/relationships/slide" Target="slide8.xml"/><Relationship Id="rId2" Type="http://schemas.openxmlformats.org/officeDocument/2006/relationships/slide" Target="slide14.xml"/><Relationship Id="rId1" Type="http://schemas.openxmlformats.org/officeDocument/2006/relationships/slideLayout" Target="../slideLayouts/slideLayout16.xml"/><Relationship Id="rId6" Type="http://schemas.openxmlformats.org/officeDocument/2006/relationships/slide" Target="slide20.xml"/><Relationship Id="rId11" Type="http://schemas.openxmlformats.org/officeDocument/2006/relationships/slide" Target="slide12.xml"/><Relationship Id="rId5" Type="http://schemas.openxmlformats.org/officeDocument/2006/relationships/slide" Target="slide19.xml"/><Relationship Id="rId10" Type="http://schemas.openxmlformats.org/officeDocument/2006/relationships/slide" Target="slide3.xml"/><Relationship Id="rId4" Type="http://schemas.openxmlformats.org/officeDocument/2006/relationships/slide" Target="slide18.xml"/><Relationship Id="rId9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18" Type="http://schemas.openxmlformats.org/officeDocument/2006/relationships/image" Target="../media/image1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16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19" Type="http://schemas.openxmlformats.org/officeDocument/2006/relationships/image" Target="../media/image19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t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de-DE" b="1" dirty="0"/>
              <a:t>Rechtsgrundlagen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/>
              <a:t>Stand 09.10.2025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>
          <a:xfrm>
            <a:off x="1807030" y="2801248"/>
            <a:ext cx="5522685" cy="377378"/>
          </a:xfrm>
        </p:spPr>
        <p:txBody>
          <a:bodyPr>
            <a:normAutofit lnSpcReduction="10000"/>
          </a:bodyPr>
          <a:lstStyle/>
          <a:p>
            <a:r>
              <a:rPr lang="de-DE" dirty="0"/>
              <a:t>Ausbildung Sprechfunk</a:t>
            </a:r>
          </a:p>
        </p:txBody>
      </p:sp>
    </p:spTree>
    <p:extLst>
      <p:ext uri="{BB962C8B-B14F-4D97-AF65-F5344CB8AC3E}">
        <p14:creationId xmlns:p14="http://schemas.microsoft.com/office/powerpoint/2010/main" val="37843716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Alias Operativ-taktische Kennung (AOPTA)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10</a:t>
            </a:fld>
            <a:endParaRPr lang="de-DE" dirty="0"/>
          </a:p>
        </p:txBody>
      </p:sp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272115"/>
              </p:ext>
            </p:extLst>
          </p:nvPr>
        </p:nvGraphicFramePr>
        <p:xfrm>
          <a:off x="1796924" y="1530988"/>
          <a:ext cx="8640000" cy="144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20021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20022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20023"/>
                    </a:ext>
                  </a:extLst>
                </a:gridCol>
              </a:tblGrid>
              <a:tr h="360000">
                <a:tc gridSpan="2"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solidFill>
                            <a:schemeClr val="tx1"/>
                          </a:solidFill>
                        </a:rPr>
                        <a:t>Block 1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solidFill>
                            <a:schemeClr val="tx1"/>
                          </a:solidFill>
                        </a:rPr>
                        <a:t>Block 2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solidFill>
                            <a:schemeClr val="tx1"/>
                          </a:solidFill>
                        </a:rPr>
                        <a:t>Block 3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solidFill>
                            <a:schemeClr val="tx1"/>
                          </a:solidFill>
                        </a:rPr>
                        <a:t>Block 4.1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8"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solidFill>
                            <a:schemeClr val="tx1"/>
                          </a:solidFill>
                        </a:rPr>
                        <a:t>Block 4.2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solidFill>
                            <a:schemeClr val="tx1"/>
                          </a:solidFill>
                        </a:rPr>
                        <a:t>B. 4.3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solidFill>
                            <a:schemeClr val="tx1"/>
                          </a:solidFill>
                        </a:rPr>
                        <a:t>B. 5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/>
                        <a:t>1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>
                          <a:solidFill>
                            <a:schemeClr val="tx1"/>
                          </a:solidFill>
                        </a:rPr>
                        <a:t>8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>
                          <a:solidFill>
                            <a:schemeClr val="tx1"/>
                          </a:solidFill>
                        </a:rPr>
                        <a:t>9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>
                          <a:solidFill>
                            <a:schemeClr val="tx1"/>
                          </a:solidFill>
                        </a:rPr>
                        <a:t>10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>
                          <a:solidFill>
                            <a:schemeClr val="tx1"/>
                          </a:solidFill>
                        </a:rPr>
                        <a:t>11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>
                          <a:solidFill>
                            <a:schemeClr val="tx1"/>
                          </a:solidFill>
                        </a:rPr>
                        <a:t>12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>
                          <a:solidFill>
                            <a:schemeClr val="tx1"/>
                          </a:solidFill>
                        </a:rPr>
                        <a:t>13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>
                          <a:solidFill>
                            <a:schemeClr val="tx1"/>
                          </a:solidFill>
                        </a:rPr>
                        <a:t>14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>
                          <a:solidFill>
                            <a:schemeClr val="tx1"/>
                          </a:solidFill>
                        </a:rPr>
                        <a:t>15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>
                          <a:solidFill>
                            <a:schemeClr val="tx1"/>
                          </a:solidFill>
                        </a:rPr>
                        <a:t>16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>
                          <a:solidFill>
                            <a:schemeClr val="tx1"/>
                          </a:solidFill>
                        </a:rPr>
                        <a:t>17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>
                          <a:solidFill>
                            <a:schemeClr val="tx1"/>
                          </a:solidFill>
                        </a:rPr>
                        <a:t>18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>
                          <a:solidFill>
                            <a:schemeClr val="tx1"/>
                          </a:solidFill>
                        </a:rPr>
                        <a:t>19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>
                          <a:solidFill>
                            <a:schemeClr val="tx1"/>
                          </a:solidFill>
                        </a:rPr>
                        <a:t>20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>
                          <a:solidFill>
                            <a:schemeClr val="tx1"/>
                          </a:solidFill>
                        </a:rPr>
                        <a:t>21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>
                          <a:solidFill>
                            <a:schemeClr val="tx1"/>
                          </a:solidFill>
                        </a:rPr>
                        <a:t>22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>
                          <a:solidFill>
                            <a:schemeClr val="tx1"/>
                          </a:solidFill>
                        </a:rPr>
                        <a:t>23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>
                          <a:solidFill>
                            <a:schemeClr val="tx1"/>
                          </a:solidFill>
                        </a:rPr>
                        <a:t>24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solidFill>
                            <a:schemeClr val="tx1"/>
                          </a:solidFill>
                        </a:rPr>
                        <a:t>B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solidFill>
                            <a:schemeClr val="tx1"/>
                          </a:solidFill>
                        </a:rPr>
                        <a:t>Y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solidFill>
                            <a:schemeClr val="tx1"/>
                          </a:solidFill>
                        </a:rPr>
                        <a:t>F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solidFill>
                            <a:schemeClr val="tx1"/>
                          </a:solidFill>
                        </a:rPr>
                        <a:t>W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4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solidFill>
                            <a:schemeClr val="tx1"/>
                          </a:solidFill>
                        </a:rPr>
                        <a:t>S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solidFill>
                            <a:schemeClr val="tx1"/>
                          </a:solidFill>
                        </a:rPr>
                        <a:t>W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solidFill>
                            <a:schemeClr val="tx1"/>
                          </a:solidFill>
                        </a:rPr>
                        <a:t>#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solidFill>
                            <a:schemeClr val="tx1"/>
                          </a:solidFill>
                        </a:rPr>
                        <a:t>D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solidFill>
                            <a:schemeClr val="tx1"/>
                          </a:solidFill>
                        </a:rPr>
                        <a:t>I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solidFill>
                            <a:schemeClr val="tx1"/>
                          </a:solidFill>
                        </a:rPr>
                        <a:t>T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solidFill>
                            <a:schemeClr val="tx1"/>
                          </a:solidFill>
                        </a:rPr>
                        <a:t>B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solidFill>
                            <a:schemeClr val="tx1"/>
                          </a:solidFill>
                        </a:rPr>
                        <a:t>N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solidFill>
                            <a:schemeClr val="tx1"/>
                          </a:solidFill>
                        </a:rPr>
                        <a:t>H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solidFill>
                            <a:schemeClr val="tx1"/>
                          </a:solidFill>
                        </a:rPr>
                        <a:t>L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solidFill>
                            <a:schemeClr val="tx1"/>
                          </a:solidFill>
                        </a:rPr>
                        <a:t>F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solidFill>
                            <a:schemeClr val="tx1"/>
                          </a:solidFill>
                        </a:rPr>
                        <a:t>_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4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4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solidFill>
                            <a:schemeClr val="tx1"/>
                          </a:solidFill>
                        </a:rPr>
                        <a:t>B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solidFill>
                            <a:schemeClr val="tx1"/>
                          </a:solidFill>
                        </a:rPr>
                        <a:t>Y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solidFill>
                            <a:schemeClr val="tx1"/>
                          </a:solidFill>
                        </a:rPr>
                        <a:t>F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solidFill>
                            <a:schemeClr val="tx1"/>
                          </a:solidFill>
                        </a:rPr>
                        <a:t>W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4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solidFill>
                            <a:schemeClr val="tx1"/>
                          </a:solidFill>
                        </a:rPr>
                        <a:t>S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solidFill>
                            <a:schemeClr val="tx1"/>
                          </a:solidFill>
                        </a:rPr>
                        <a:t>W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solidFill>
                            <a:schemeClr val="tx1"/>
                          </a:solidFill>
                        </a:rPr>
                        <a:t>#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solidFill>
                            <a:schemeClr val="tx1"/>
                          </a:solidFill>
                        </a:rPr>
                        <a:t>K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solidFill>
                            <a:schemeClr val="tx1"/>
                          </a:solidFill>
                        </a:rPr>
                        <a:t>R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solidFill>
                            <a:schemeClr val="tx1"/>
                          </a:solidFill>
                        </a:rPr>
                        <a:t>O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solidFill>
                            <a:schemeClr val="tx1"/>
                          </a:solidFill>
                        </a:rPr>
                        <a:t>N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solidFill>
                            <a:schemeClr val="tx1"/>
                          </a:solidFill>
                        </a:rPr>
                        <a:t>G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solidFill>
                            <a:schemeClr val="tx1"/>
                          </a:solidFill>
                        </a:rPr>
                        <a:t>T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solidFill>
                            <a:schemeClr val="tx1"/>
                          </a:solidFill>
                        </a:rPr>
                        <a:t>S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solidFill>
                            <a:schemeClr val="tx1"/>
                          </a:solidFill>
                        </a:rPr>
                        <a:t>F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solidFill>
                            <a:schemeClr val="tx1"/>
                          </a:solidFill>
                        </a:rPr>
                        <a:t>_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solidFill>
                            <a:schemeClr val="tx1"/>
                          </a:solidFill>
                        </a:rPr>
                        <a:t>_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solidFill>
                            <a:schemeClr val="tx1"/>
                          </a:solidFill>
                        </a:rPr>
                        <a:t>_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4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4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" name="Textfeld 6"/>
          <p:cNvSpPr txBox="1"/>
          <p:nvPr/>
        </p:nvSpPr>
        <p:spPr>
          <a:xfrm>
            <a:off x="1868437" y="5093110"/>
            <a:ext cx="369851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200"/>
              </a:spcBef>
              <a:spcAft>
                <a:spcPts val="200"/>
              </a:spcAft>
              <a:tabLst>
                <a:tab pos="809625" algn="l"/>
              </a:tabLst>
            </a:pPr>
            <a:r>
              <a:rPr lang="de-DE" sz="1400" dirty="0"/>
              <a:t>Block 1:	Bund/Bundesland</a:t>
            </a:r>
          </a:p>
          <a:p>
            <a:pPr>
              <a:spcBef>
                <a:spcPts val="200"/>
              </a:spcBef>
              <a:spcAft>
                <a:spcPts val="200"/>
              </a:spcAft>
              <a:tabLst>
                <a:tab pos="809625" algn="l"/>
              </a:tabLst>
            </a:pPr>
            <a:r>
              <a:rPr lang="de-DE" sz="1400" dirty="0"/>
              <a:t>Block 2:	Organisationskennzeichnung</a:t>
            </a:r>
          </a:p>
          <a:p>
            <a:pPr>
              <a:spcBef>
                <a:spcPts val="200"/>
              </a:spcBef>
              <a:spcAft>
                <a:spcPts val="200"/>
              </a:spcAft>
              <a:tabLst>
                <a:tab pos="809625" algn="l"/>
              </a:tabLst>
            </a:pPr>
            <a:r>
              <a:rPr lang="de-DE" sz="1400" dirty="0"/>
              <a:t>Block 3:	Regionale Zuordnung (z.B. Landkreis)</a:t>
            </a:r>
          </a:p>
          <a:p>
            <a:pPr>
              <a:spcBef>
                <a:spcPts val="200"/>
              </a:spcBef>
              <a:spcAft>
                <a:spcPts val="200"/>
              </a:spcAft>
              <a:tabLst>
                <a:tab pos="809625" algn="l"/>
              </a:tabLst>
            </a:pPr>
            <a:r>
              <a:rPr lang="de-DE" sz="1400" dirty="0"/>
              <a:t>Block 4.1:	Örtliche Zuordnung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6091250" y="5093110"/>
            <a:ext cx="3211200" cy="8412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200"/>
              </a:spcBef>
              <a:spcAft>
                <a:spcPts val="200"/>
              </a:spcAft>
              <a:tabLst>
                <a:tab pos="809625" algn="l"/>
              </a:tabLst>
            </a:pPr>
            <a:r>
              <a:rPr lang="de-DE" sz="1400" dirty="0"/>
              <a:t>Block 4.2:	Taktische Funktionszuordnung</a:t>
            </a:r>
          </a:p>
          <a:p>
            <a:pPr>
              <a:spcBef>
                <a:spcPts val="200"/>
              </a:spcBef>
              <a:spcAft>
                <a:spcPts val="200"/>
              </a:spcAft>
              <a:tabLst>
                <a:tab pos="809625" algn="l"/>
              </a:tabLst>
            </a:pPr>
            <a:r>
              <a:rPr lang="de-DE" sz="1400" dirty="0"/>
              <a:t>Block 4.3:	Ordnungskennung</a:t>
            </a:r>
          </a:p>
          <a:p>
            <a:pPr>
              <a:spcBef>
                <a:spcPts val="200"/>
              </a:spcBef>
              <a:spcAft>
                <a:spcPts val="200"/>
              </a:spcAft>
              <a:tabLst>
                <a:tab pos="809625" algn="l"/>
              </a:tabLst>
            </a:pPr>
            <a:r>
              <a:rPr lang="de-DE" sz="1400" dirty="0"/>
              <a:t>Block 5:	Ergänzung</a:t>
            </a:r>
          </a:p>
        </p:txBody>
      </p:sp>
    </p:spTree>
    <p:extLst>
      <p:ext uri="{BB962C8B-B14F-4D97-AF65-F5344CB8AC3E}">
        <p14:creationId xmlns:p14="http://schemas.microsoft.com/office/powerpoint/2010/main" val="6460276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Kennwörter für TMO/DMO</a:t>
            </a:r>
            <a:br>
              <a:rPr lang="de-DE" dirty="0"/>
            </a:br>
            <a:r>
              <a:rPr lang="de-DE" dirty="0"/>
              <a:t>Teil 1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11</a:t>
            </a:fld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9117114"/>
              </p:ext>
            </p:extLst>
          </p:nvPr>
        </p:nvGraphicFramePr>
        <p:xfrm>
          <a:off x="1809748" y="1620000"/>
          <a:ext cx="8582026" cy="39776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2910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910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Organisation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Kennwort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Staatsministerium</a:t>
                      </a:r>
                      <a:r>
                        <a:rPr lang="de-DE" baseline="0" dirty="0"/>
                        <a:t> des Innern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Greif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Arbeiter-Samariter-Bund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/>
                        <a:t>Sama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Bayerisches Rotes Kreuz und Deutsches</a:t>
                      </a:r>
                      <a:r>
                        <a:rPr lang="de-DE" baseline="0" dirty="0"/>
                        <a:t> Rotes Kreuz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Rot-Kreuz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Bergwacht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Bergwacht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Wasserwacht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Wasserwacht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Deutsche Lebens-Rettungs-Gesellschaft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Pelikan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Feuerwehr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Florian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Johanniter-Unfall-Hilfe</a:t>
                      </a:r>
                      <a:r>
                        <a:rPr lang="de-DE" baseline="0" dirty="0"/>
                        <a:t> e.V.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/>
                        <a:t>Akkon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Dienstleister und Service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Service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823226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Kennwörter für TMO/DMO</a:t>
            </a:r>
            <a:br>
              <a:rPr lang="de-DE" dirty="0"/>
            </a:br>
            <a:r>
              <a:rPr lang="de-DE" dirty="0"/>
              <a:t>Teil 2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12</a:t>
            </a:fld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1035590"/>
              </p:ext>
            </p:extLst>
          </p:nvPr>
        </p:nvGraphicFramePr>
        <p:xfrm>
          <a:off x="1809748" y="1620000"/>
          <a:ext cx="8582026" cy="36068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2910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910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Organisation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Kennwort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Katastrophenschutzeinheiten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Kater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Malteser-Hilfsdienst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Johannes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Rettungshubschrauber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Christoph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Integrierte Leitstelle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Leitstelle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Private Rettungsdienste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vom</a:t>
                      </a:r>
                      <a:r>
                        <a:rPr lang="de-DE" baseline="0" dirty="0"/>
                        <a:t> Staatsministerium des Inneren nach Bedarf festgelegt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Technisches Hilfswerk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Heros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Polizei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regional</a:t>
                      </a:r>
                      <a:r>
                        <a:rPr lang="de-DE" baseline="0" dirty="0"/>
                        <a:t> unterschiedlich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Polizei Inspektion Würzburg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Main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653334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Funkrufnamen-Schema (Sprechweise)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13</a:t>
            </a:fld>
            <a:endParaRPr lang="de-DE" dirty="0"/>
          </a:p>
        </p:txBody>
      </p:sp>
      <p:grpSp>
        <p:nvGrpSpPr>
          <p:cNvPr id="37" name="Gruppieren 36"/>
          <p:cNvGrpSpPr/>
          <p:nvPr/>
        </p:nvGrpSpPr>
        <p:grpSpPr>
          <a:xfrm>
            <a:off x="2327017" y="1620001"/>
            <a:ext cx="7537966" cy="4286905"/>
            <a:chOff x="426552" y="2154436"/>
            <a:chExt cx="7537966" cy="4286905"/>
          </a:xfrm>
        </p:grpSpPr>
        <p:sp>
          <p:nvSpPr>
            <p:cNvPr id="5" name="Textfeld 4"/>
            <p:cNvSpPr txBox="1"/>
            <p:nvPr/>
          </p:nvSpPr>
          <p:spPr>
            <a:xfrm>
              <a:off x="3863243" y="2154436"/>
              <a:ext cx="8451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>
                  <a:solidFill>
                    <a:srgbClr val="FF0000"/>
                  </a:solidFill>
                </a:rPr>
                <a:t>Florian</a:t>
              </a:r>
            </a:p>
          </p:txBody>
        </p:sp>
        <p:sp>
          <p:nvSpPr>
            <p:cNvPr id="7" name="Textfeld 6"/>
            <p:cNvSpPr txBox="1"/>
            <p:nvPr/>
          </p:nvSpPr>
          <p:spPr>
            <a:xfrm>
              <a:off x="4956384" y="2154436"/>
              <a:ext cx="14313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>
                  <a:solidFill>
                    <a:schemeClr val="tx2"/>
                  </a:solidFill>
                </a:rPr>
                <a:t>Pfändhausen</a:t>
              </a:r>
            </a:p>
          </p:txBody>
        </p:sp>
        <p:sp>
          <p:nvSpPr>
            <p:cNvPr id="10" name="Textfeld 9"/>
            <p:cNvSpPr txBox="1"/>
            <p:nvPr/>
          </p:nvSpPr>
          <p:spPr>
            <a:xfrm>
              <a:off x="7662832" y="2154436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>
                  <a:solidFill>
                    <a:schemeClr val="accent4"/>
                  </a:solidFill>
                </a:rPr>
                <a:t>1</a:t>
              </a:r>
            </a:p>
          </p:txBody>
        </p:sp>
        <p:sp>
          <p:nvSpPr>
            <p:cNvPr id="11" name="Textfeld 10"/>
            <p:cNvSpPr txBox="1"/>
            <p:nvPr/>
          </p:nvSpPr>
          <p:spPr>
            <a:xfrm>
              <a:off x="6996090" y="2154436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>
                  <a:solidFill>
                    <a:srgbClr val="00B050"/>
                  </a:solidFill>
                </a:rPr>
                <a:t>48</a:t>
              </a:r>
            </a:p>
          </p:txBody>
        </p:sp>
        <p:sp>
          <p:nvSpPr>
            <p:cNvPr id="12" name="Textfeld 11"/>
            <p:cNvSpPr txBox="1"/>
            <p:nvPr/>
          </p:nvSpPr>
          <p:spPr>
            <a:xfrm>
              <a:off x="6492853" y="2154436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>
                  <a:solidFill>
                    <a:schemeClr val="accent2"/>
                  </a:solidFill>
                </a:rPr>
                <a:t>__</a:t>
              </a:r>
            </a:p>
          </p:txBody>
        </p:sp>
        <p:sp>
          <p:nvSpPr>
            <p:cNvPr id="13" name="Textfeld 12"/>
            <p:cNvSpPr txBox="1"/>
            <p:nvPr/>
          </p:nvSpPr>
          <p:spPr>
            <a:xfrm>
              <a:off x="426552" y="2725519"/>
              <a:ext cx="156568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>
                  <a:solidFill>
                    <a:srgbClr val="FF0000"/>
                  </a:solidFill>
                </a:rPr>
                <a:t>Organisations-</a:t>
              </a:r>
            </a:p>
            <a:p>
              <a:r>
                <a:rPr lang="de-DE" b="1" dirty="0" err="1">
                  <a:solidFill>
                    <a:srgbClr val="FF0000"/>
                  </a:solidFill>
                </a:rPr>
                <a:t>kennzeichen</a:t>
              </a:r>
              <a:endParaRPr lang="de-DE" b="1" dirty="0">
                <a:solidFill>
                  <a:srgbClr val="FF0000"/>
                </a:solidFill>
              </a:endParaRPr>
            </a:p>
          </p:txBody>
        </p:sp>
        <p:sp>
          <p:nvSpPr>
            <p:cNvPr id="14" name="Textfeld 13"/>
            <p:cNvSpPr txBox="1"/>
            <p:nvPr/>
          </p:nvSpPr>
          <p:spPr>
            <a:xfrm>
              <a:off x="426552" y="3492892"/>
              <a:ext cx="122379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>
                  <a:solidFill>
                    <a:schemeClr val="tx2"/>
                  </a:solidFill>
                </a:rPr>
                <a:t>Regionale</a:t>
              </a:r>
            </a:p>
            <a:p>
              <a:r>
                <a:rPr lang="de-DE" b="1" dirty="0">
                  <a:solidFill>
                    <a:schemeClr val="tx2"/>
                  </a:solidFill>
                </a:rPr>
                <a:t>Zuordnung</a:t>
              </a:r>
            </a:p>
          </p:txBody>
        </p:sp>
        <p:sp>
          <p:nvSpPr>
            <p:cNvPr id="15" name="Textfeld 14"/>
            <p:cNvSpPr txBox="1"/>
            <p:nvPr/>
          </p:nvSpPr>
          <p:spPr>
            <a:xfrm>
              <a:off x="426552" y="4260265"/>
              <a:ext cx="127547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>
                  <a:solidFill>
                    <a:schemeClr val="accent2"/>
                  </a:solidFill>
                </a:rPr>
                <a:t>Fachdienst-</a:t>
              </a:r>
            </a:p>
            <a:p>
              <a:r>
                <a:rPr lang="de-DE" b="1" dirty="0" err="1">
                  <a:solidFill>
                    <a:schemeClr val="accent2"/>
                  </a:solidFill>
                </a:rPr>
                <a:t>zuordnung</a:t>
              </a:r>
              <a:endParaRPr lang="de-DE" b="1" dirty="0">
                <a:solidFill>
                  <a:schemeClr val="accent2"/>
                </a:solidFill>
              </a:endParaRPr>
            </a:p>
          </p:txBody>
        </p:sp>
        <p:sp>
          <p:nvSpPr>
            <p:cNvPr id="16" name="Textfeld 15"/>
            <p:cNvSpPr txBox="1"/>
            <p:nvPr/>
          </p:nvSpPr>
          <p:spPr>
            <a:xfrm>
              <a:off x="426552" y="5027638"/>
              <a:ext cx="120340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>
                  <a:solidFill>
                    <a:srgbClr val="00B050"/>
                  </a:solidFill>
                </a:rPr>
                <a:t>Funktions-</a:t>
              </a:r>
            </a:p>
            <a:p>
              <a:r>
                <a:rPr lang="de-DE" b="1" dirty="0" err="1">
                  <a:solidFill>
                    <a:srgbClr val="00B050"/>
                  </a:solidFill>
                </a:rPr>
                <a:t>zuordnung</a:t>
              </a:r>
              <a:endParaRPr lang="de-DE" b="1" dirty="0">
                <a:solidFill>
                  <a:srgbClr val="00B050"/>
                </a:solidFill>
              </a:endParaRPr>
            </a:p>
          </p:txBody>
        </p:sp>
        <p:sp>
          <p:nvSpPr>
            <p:cNvPr id="17" name="Textfeld 16"/>
            <p:cNvSpPr txBox="1"/>
            <p:nvPr/>
          </p:nvSpPr>
          <p:spPr>
            <a:xfrm>
              <a:off x="426552" y="5795010"/>
              <a:ext cx="118372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>
                  <a:solidFill>
                    <a:schemeClr val="accent4"/>
                  </a:solidFill>
                </a:rPr>
                <a:t>Ordnungs-</a:t>
              </a:r>
            </a:p>
            <a:p>
              <a:r>
                <a:rPr lang="de-DE" b="1" dirty="0" err="1">
                  <a:solidFill>
                    <a:schemeClr val="accent4"/>
                  </a:solidFill>
                </a:rPr>
                <a:t>kennung</a:t>
              </a:r>
              <a:endParaRPr lang="de-DE" b="1" dirty="0">
                <a:solidFill>
                  <a:schemeClr val="accent4"/>
                </a:solidFill>
              </a:endParaRPr>
            </a:p>
          </p:txBody>
        </p:sp>
        <p:cxnSp>
          <p:nvCxnSpPr>
            <p:cNvPr id="24" name="Gewinkelte Verbindung 23"/>
            <p:cNvCxnSpPr>
              <a:stCxn id="13" idx="3"/>
              <a:endCxn id="5" idx="2"/>
            </p:cNvCxnSpPr>
            <p:nvPr/>
          </p:nvCxnSpPr>
          <p:spPr>
            <a:xfrm flipV="1">
              <a:off x="1992237" y="2523768"/>
              <a:ext cx="2293558" cy="524917"/>
            </a:xfrm>
            <a:prstGeom prst="bentConnector2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Gewinkelte Verbindung 25"/>
            <p:cNvCxnSpPr>
              <a:stCxn id="14" idx="3"/>
              <a:endCxn id="7" idx="2"/>
            </p:cNvCxnSpPr>
            <p:nvPr/>
          </p:nvCxnSpPr>
          <p:spPr>
            <a:xfrm flipV="1">
              <a:off x="1650349" y="2523768"/>
              <a:ext cx="4021712" cy="1292290"/>
            </a:xfrm>
            <a:prstGeom prst="bentConnector2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Gewinkelte Verbindung 27"/>
            <p:cNvCxnSpPr>
              <a:stCxn id="15" idx="3"/>
              <a:endCxn id="12" idx="2"/>
            </p:cNvCxnSpPr>
            <p:nvPr/>
          </p:nvCxnSpPr>
          <p:spPr>
            <a:xfrm flipV="1">
              <a:off x="1702029" y="2523768"/>
              <a:ext cx="4998573" cy="2059663"/>
            </a:xfrm>
            <a:prstGeom prst="bentConnector2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winkelte Verbindung 28"/>
            <p:cNvCxnSpPr>
              <a:stCxn id="16" idx="3"/>
              <a:endCxn id="11" idx="2"/>
            </p:cNvCxnSpPr>
            <p:nvPr/>
          </p:nvCxnSpPr>
          <p:spPr>
            <a:xfrm flipV="1">
              <a:off x="1629958" y="2523768"/>
              <a:ext cx="5575484" cy="2827036"/>
            </a:xfrm>
            <a:prstGeom prst="bentConnector2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Gewinkelte Verbindung 31"/>
            <p:cNvCxnSpPr>
              <a:stCxn id="17" idx="3"/>
              <a:endCxn id="10" idx="2"/>
            </p:cNvCxnSpPr>
            <p:nvPr/>
          </p:nvCxnSpPr>
          <p:spPr>
            <a:xfrm flipV="1">
              <a:off x="1610274" y="2523768"/>
              <a:ext cx="6203401" cy="3594408"/>
            </a:xfrm>
            <a:prstGeom prst="bentConnector2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feld 5"/>
          <p:cNvSpPr txBox="1"/>
          <p:nvPr/>
        </p:nvSpPr>
        <p:spPr>
          <a:xfrm>
            <a:off x="4135976" y="5906905"/>
            <a:ext cx="45822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b="1" dirty="0"/>
              <a:t>Sprechweise: „Florian Pfändhausen 48-1“</a:t>
            </a:r>
          </a:p>
        </p:txBody>
      </p:sp>
      <p:sp>
        <p:nvSpPr>
          <p:cNvPr id="22" name="Textfeld 21"/>
          <p:cNvSpPr txBox="1"/>
          <p:nvPr/>
        </p:nvSpPr>
        <p:spPr>
          <a:xfrm>
            <a:off x="9289144" y="1620000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/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9262312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Funkrufnamen-Schema (Sprechweise)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14</a:t>
            </a:fld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5299261" y="1620000"/>
            <a:ext cx="8451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solidFill>
                  <a:srgbClr val="FF0000"/>
                </a:solidFill>
              </a:rPr>
              <a:t>Florian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6319831" y="1620000"/>
            <a:ext cx="14313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solidFill>
                  <a:schemeClr val="tx2"/>
                </a:solidFill>
              </a:rPr>
              <a:t>Pfändhausen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8968223" y="16200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solidFill>
                  <a:schemeClr val="accent4"/>
                </a:solidFill>
              </a:rPr>
              <a:t>1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8388565" y="16200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solidFill>
                  <a:srgbClr val="00B050"/>
                </a:solidFill>
              </a:rPr>
              <a:t>48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7885328" y="1620000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solidFill>
                  <a:schemeClr val="accent2"/>
                </a:solidFill>
              </a:rPr>
              <a:t>__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1668001" y="2191083"/>
            <a:ext cx="26750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rgbClr val="FF0000"/>
                </a:solidFill>
              </a:rPr>
              <a:t>Organisationskennzeichen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1668001" y="2958456"/>
            <a:ext cx="26750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chemeClr val="tx2"/>
                </a:solidFill>
              </a:rPr>
              <a:t>Regionale Zuordnung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1668001" y="3478179"/>
            <a:ext cx="26750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chemeClr val="accent2"/>
                </a:solidFill>
              </a:rPr>
              <a:t>Fachdienstzuordnung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1668001" y="4245552"/>
            <a:ext cx="26750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rgbClr val="00B050"/>
                </a:solidFill>
              </a:rPr>
              <a:t>Funktionszuordnung</a:t>
            </a:r>
          </a:p>
        </p:txBody>
      </p:sp>
      <p:sp>
        <p:nvSpPr>
          <p:cNvPr id="17" name="Textfeld 16"/>
          <p:cNvSpPr txBox="1"/>
          <p:nvPr/>
        </p:nvSpPr>
        <p:spPr>
          <a:xfrm>
            <a:off x="1668001" y="4822424"/>
            <a:ext cx="26750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chemeClr val="accent4"/>
                </a:solidFill>
              </a:rPr>
              <a:t>Ordnungskennung</a:t>
            </a:r>
          </a:p>
        </p:txBody>
      </p:sp>
      <p:cxnSp>
        <p:nvCxnSpPr>
          <p:cNvPr id="24" name="Gewinkelte Verbindung 23"/>
          <p:cNvCxnSpPr>
            <a:stCxn id="13" idx="3"/>
            <a:endCxn id="5" idx="2"/>
          </p:cNvCxnSpPr>
          <p:nvPr/>
        </p:nvCxnSpPr>
        <p:spPr>
          <a:xfrm flipV="1">
            <a:off x="4343018" y="1989333"/>
            <a:ext cx="1378795" cy="386417"/>
          </a:xfrm>
          <a:prstGeom prst="bentConnector2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Gewinkelte Verbindung 25"/>
          <p:cNvCxnSpPr>
            <a:stCxn id="14" idx="3"/>
            <a:endCxn id="7" idx="2"/>
          </p:cNvCxnSpPr>
          <p:nvPr/>
        </p:nvCxnSpPr>
        <p:spPr>
          <a:xfrm flipV="1">
            <a:off x="4343018" y="1989332"/>
            <a:ext cx="2692491" cy="1153790"/>
          </a:xfrm>
          <a:prstGeom prst="bentConnector2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Gewinkelte Verbindung 27"/>
          <p:cNvCxnSpPr>
            <a:stCxn id="15" idx="3"/>
            <a:endCxn id="12" idx="2"/>
          </p:cNvCxnSpPr>
          <p:nvPr/>
        </p:nvCxnSpPr>
        <p:spPr>
          <a:xfrm flipV="1">
            <a:off x="4343017" y="1989333"/>
            <a:ext cx="3750060" cy="1673513"/>
          </a:xfrm>
          <a:prstGeom prst="bentConnector2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Gewinkelte Verbindung 28"/>
          <p:cNvCxnSpPr>
            <a:stCxn id="16" idx="3"/>
            <a:endCxn id="11" idx="2"/>
          </p:cNvCxnSpPr>
          <p:nvPr/>
        </p:nvCxnSpPr>
        <p:spPr>
          <a:xfrm flipV="1">
            <a:off x="4343017" y="1989332"/>
            <a:ext cx="4254900" cy="2440886"/>
          </a:xfrm>
          <a:prstGeom prst="bentConnector2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Gewinkelte Verbindung 31"/>
          <p:cNvCxnSpPr>
            <a:stCxn id="17" idx="3"/>
            <a:endCxn id="10" idx="2"/>
          </p:cNvCxnSpPr>
          <p:nvPr/>
        </p:nvCxnSpPr>
        <p:spPr>
          <a:xfrm flipV="1">
            <a:off x="4343018" y="1989332"/>
            <a:ext cx="4776049" cy="3017758"/>
          </a:xfrm>
          <a:prstGeom prst="bentConnector2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feld 5"/>
          <p:cNvSpPr txBox="1"/>
          <p:nvPr/>
        </p:nvSpPr>
        <p:spPr>
          <a:xfrm>
            <a:off x="1668000" y="1435334"/>
            <a:ext cx="38708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1. Handfunkgerät im Pfändhausen 48/1</a:t>
            </a:r>
          </a:p>
        </p:txBody>
      </p:sp>
      <p:sp>
        <p:nvSpPr>
          <p:cNvPr id="22" name="Textfeld 21"/>
          <p:cNvSpPr txBox="1"/>
          <p:nvPr/>
        </p:nvSpPr>
        <p:spPr>
          <a:xfrm>
            <a:off x="3400808" y="5906905"/>
            <a:ext cx="62450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b="1" dirty="0"/>
              <a:t>Sprechweise: „Florian Pfändhausen 48-1 Gruppenführer“</a:t>
            </a:r>
          </a:p>
        </p:txBody>
      </p:sp>
      <p:sp>
        <p:nvSpPr>
          <p:cNvPr id="30" name="Textfeld 29"/>
          <p:cNvSpPr txBox="1"/>
          <p:nvPr/>
        </p:nvSpPr>
        <p:spPr>
          <a:xfrm>
            <a:off x="1668001" y="5373362"/>
            <a:ext cx="26750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rgbClr val="FFC000"/>
                </a:solidFill>
              </a:rPr>
              <a:t>Nummerierung</a:t>
            </a:r>
          </a:p>
        </p:txBody>
      </p:sp>
      <p:cxnSp>
        <p:nvCxnSpPr>
          <p:cNvPr id="31" name="Gewinkelte Verbindung 30"/>
          <p:cNvCxnSpPr>
            <a:stCxn id="30" idx="3"/>
            <a:endCxn id="33" idx="2"/>
          </p:cNvCxnSpPr>
          <p:nvPr/>
        </p:nvCxnSpPr>
        <p:spPr>
          <a:xfrm flipV="1">
            <a:off x="4343018" y="1989332"/>
            <a:ext cx="5292671" cy="3568696"/>
          </a:xfrm>
          <a:prstGeom prst="bentConnector2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feld 32"/>
          <p:cNvSpPr txBox="1"/>
          <p:nvPr/>
        </p:nvSpPr>
        <p:spPr>
          <a:xfrm>
            <a:off x="9484845" y="16200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solidFill>
                  <a:srgbClr val="FFC000"/>
                </a:solidFill>
              </a:rPr>
              <a:t>1</a:t>
            </a:r>
          </a:p>
        </p:txBody>
      </p:sp>
      <p:sp>
        <p:nvSpPr>
          <p:cNvPr id="25" name="Textfeld 24"/>
          <p:cNvSpPr txBox="1"/>
          <p:nvPr/>
        </p:nvSpPr>
        <p:spPr>
          <a:xfrm>
            <a:off x="8736694" y="1620000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/>
              <a:t>/</a:t>
            </a:r>
          </a:p>
        </p:txBody>
      </p:sp>
      <p:sp>
        <p:nvSpPr>
          <p:cNvPr id="27" name="Textfeld 26"/>
          <p:cNvSpPr txBox="1"/>
          <p:nvPr/>
        </p:nvSpPr>
        <p:spPr>
          <a:xfrm>
            <a:off x="9263420" y="1620000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/>
              <a:t>-</a:t>
            </a:r>
          </a:p>
        </p:txBody>
      </p:sp>
    </p:spTree>
    <p:extLst>
      <p:ext uri="{BB962C8B-B14F-4D97-AF65-F5344CB8AC3E}">
        <p14:creationId xmlns:p14="http://schemas.microsoft.com/office/powerpoint/2010/main" val="4858769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Funkrufnamen-Schema (Sprechweise)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15</a:t>
            </a:fld>
            <a:endParaRPr lang="de-DE" dirty="0"/>
          </a:p>
        </p:txBody>
      </p:sp>
      <p:grpSp>
        <p:nvGrpSpPr>
          <p:cNvPr id="6" name="Gruppieren 5"/>
          <p:cNvGrpSpPr/>
          <p:nvPr/>
        </p:nvGrpSpPr>
        <p:grpSpPr>
          <a:xfrm>
            <a:off x="2338640" y="1620001"/>
            <a:ext cx="7537165" cy="4286905"/>
            <a:chOff x="426552" y="2154436"/>
            <a:chExt cx="7537165" cy="4286905"/>
          </a:xfrm>
        </p:grpSpPr>
        <p:sp>
          <p:nvSpPr>
            <p:cNvPr id="5" name="Textfeld 4"/>
            <p:cNvSpPr txBox="1"/>
            <p:nvPr/>
          </p:nvSpPr>
          <p:spPr>
            <a:xfrm>
              <a:off x="3587018" y="2154436"/>
              <a:ext cx="845103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de-DE" b="1" dirty="0">
                  <a:solidFill>
                    <a:srgbClr val="FF0000"/>
                  </a:solidFill>
                </a:rPr>
                <a:t>Florian</a:t>
              </a:r>
            </a:p>
          </p:txBody>
        </p:sp>
        <p:sp>
          <p:nvSpPr>
            <p:cNvPr id="7" name="Textfeld 6"/>
            <p:cNvSpPr txBox="1"/>
            <p:nvPr/>
          </p:nvSpPr>
          <p:spPr>
            <a:xfrm>
              <a:off x="4473323" y="2154436"/>
              <a:ext cx="1863011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de-DE" b="1" dirty="0">
                  <a:solidFill>
                    <a:schemeClr val="tx2"/>
                  </a:solidFill>
                </a:rPr>
                <a:t>Schweinfurt-Land</a:t>
              </a:r>
            </a:p>
          </p:txBody>
        </p:sp>
        <p:sp>
          <p:nvSpPr>
            <p:cNvPr id="10" name="Textfeld 9"/>
            <p:cNvSpPr txBox="1"/>
            <p:nvPr/>
          </p:nvSpPr>
          <p:spPr>
            <a:xfrm>
              <a:off x="7663634" y="2154436"/>
              <a:ext cx="300083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de-DE" b="1" dirty="0">
                  <a:solidFill>
                    <a:schemeClr val="accent4"/>
                  </a:solidFill>
                </a:rPr>
                <a:t>_</a:t>
              </a:r>
            </a:p>
          </p:txBody>
        </p:sp>
        <p:sp>
          <p:nvSpPr>
            <p:cNvPr id="11" name="Textfeld 10"/>
            <p:cNvSpPr txBox="1"/>
            <p:nvPr/>
          </p:nvSpPr>
          <p:spPr>
            <a:xfrm>
              <a:off x="6996939" y="2154436"/>
              <a:ext cx="301685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de-DE" b="1" dirty="0">
                  <a:solidFill>
                    <a:srgbClr val="00B050"/>
                  </a:solidFill>
                </a:rPr>
                <a:t>1</a:t>
              </a:r>
            </a:p>
          </p:txBody>
        </p:sp>
        <p:sp>
          <p:nvSpPr>
            <p:cNvPr id="12" name="Textfeld 11"/>
            <p:cNvSpPr txBox="1"/>
            <p:nvPr/>
          </p:nvSpPr>
          <p:spPr>
            <a:xfrm>
              <a:off x="6297385" y="2154436"/>
              <a:ext cx="415499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de-DE" b="1" dirty="0">
                  <a:solidFill>
                    <a:schemeClr val="accent2"/>
                  </a:solidFill>
                </a:rPr>
                <a:t>__</a:t>
              </a:r>
            </a:p>
          </p:txBody>
        </p:sp>
        <p:sp>
          <p:nvSpPr>
            <p:cNvPr id="13" name="Textfeld 12"/>
            <p:cNvSpPr txBox="1"/>
            <p:nvPr/>
          </p:nvSpPr>
          <p:spPr>
            <a:xfrm>
              <a:off x="426552" y="2725519"/>
              <a:ext cx="156568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>
                  <a:solidFill>
                    <a:srgbClr val="FF0000"/>
                  </a:solidFill>
                </a:rPr>
                <a:t>Organisations-</a:t>
              </a:r>
            </a:p>
            <a:p>
              <a:r>
                <a:rPr lang="de-DE" b="1" dirty="0" err="1">
                  <a:solidFill>
                    <a:srgbClr val="FF0000"/>
                  </a:solidFill>
                </a:rPr>
                <a:t>kennzeichen</a:t>
              </a:r>
              <a:endParaRPr lang="de-DE" b="1" dirty="0">
                <a:solidFill>
                  <a:srgbClr val="FF0000"/>
                </a:solidFill>
              </a:endParaRPr>
            </a:p>
          </p:txBody>
        </p:sp>
        <p:sp>
          <p:nvSpPr>
            <p:cNvPr id="14" name="Textfeld 13"/>
            <p:cNvSpPr txBox="1"/>
            <p:nvPr/>
          </p:nvSpPr>
          <p:spPr>
            <a:xfrm>
              <a:off x="426552" y="3492892"/>
              <a:ext cx="122379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>
                  <a:solidFill>
                    <a:schemeClr val="tx2"/>
                  </a:solidFill>
                </a:rPr>
                <a:t>Regionale</a:t>
              </a:r>
            </a:p>
            <a:p>
              <a:r>
                <a:rPr lang="de-DE" b="1" dirty="0">
                  <a:solidFill>
                    <a:schemeClr val="tx2"/>
                  </a:solidFill>
                </a:rPr>
                <a:t>Zuordnung</a:t>
              </a:r>
            </a:p>
          </p:txBody>
        </p:sp>
        <p:sp>
          <p:nvSpPr>
            <p:cNvPr id="15" name="Textfeld 14"/>
            <p:cNvSpPr txBox="1"/>
            <p:nvPr/>
          </p:nvSpPr>
          <p:spPr>
            <a:xfrm>
              <a:off x="426552" y="4260265"/>
              <a:ext cx="127547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>
                  <a:solidFill>
                    <a:schemeClr val="accent2"/>
                  </a:solidFill>
                </a:rPr>
                <a:t>Fachdienst-</a:t>
              </a:r>
            </a:p>
            <a:p>
              <a:r>
                <a:rPr lang="de-DE" b="1" dirty="0" err="1">
                  <a:solidFill>
                    <a:schemeClr val="accent2"/>
                  </a:solidFill>
                </a:rPr>
                <a:t>zuordnung</a:t>
              </a:r>
              <a:endParaRPr lang="de-DE" b="1" dirty="0">
                <a:solidFill>
                  <a:schemeClr val="accent2"/>
                </a:solidFill>
              </a:endParaRPr>
            </a:p>
          </p:txBody>
        </p:sp>
        <p:sp>
          <p:nvSpPr>
            <p:cNvPr id="16" name="Textfeld 15"/>
            <p:cNvSpPr txBox="1"/>
            <p:nvPr/>
          </p:nvSpPr>
          <p:spPr>
            <a:xfrm>
              <a:off x="426552" y="5027638"/>
              <a:ext cx="120340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>
                  <a:solidFill>
                    <a:srgbClr val="00B050"/>
                  </a:solidFill>
                </a:rPr>
                <a:t>Funktions-</a:t>
              </a:r>
            </a:p>
            <a:p>
              <a:r>
                <a:rPr lang="de-DE" b="1" dirty="0" err="1">
                  <a:solidFill>
                    <a:srgbClr val="00B050"/>
                  </a:solidFill>
                </a:rPr>
                <a:t>zuordnung</a:t>
              </a:r>
              <a:endParaRPr lang="de-DE" b="1" dirty="0">
                <a:solidFill>
                  <a:srgbClr val="00B050"/>
                </a:solidFill>
              </a:endParaRPr>
            </a:p>
          </p:txBody>
        </p:sp>
        <p:sp>
          <p:nvSpPr>
            <p:cNvPr id="17" name="Textfeld 16"/>
            <p:cNvSpPr txBox="1"/>
            <p:nvPr/>
          </p:nvSpPr>
          <p:spPr>
            <a:xfrm>
              <a:off x="426552" y="5795010"/>
              <a:ext cx="118372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>
                  <a:solidFill>
                    <a:schemeClr val="accent4"/>
                  </a:solidFill>
                </a:rPr>
                <a:t>Ordnungs-</a:t>
              </a:r>
            </a:p>
            <a:p>
              <a:r>
                <a:rPr lang="de-DE" b="1" dirty="0" err="1">
                  <a:solidFill>
                    <a:schemeClr val="accent4"/>
                  </a:solidFill>
                </a:rPr>
                <a:t>kennung</a:t>
              </a:r>
              <a:endParaRPr lang="de-DE" b="1" dirty="0">
                <a:solidFill>
                  <a:schemeClr val="accent4"/>
                </a:solidFill>
              </a:endParaRPr>
            </a:p>
          </p:txBody>
        </p:sp>
        <p:cxnSp>
          <p:nvCxnSpPr>
            <p:cNvPr id="24" name="Gewinkelte Verbindung 23"/>
            <p:cNvCxnSpPr>
              <a:stCxn id="13" idx="3"/>
              <a:endCxn id="5" idx="2"/>
            </p:cNvCxnSpPr>
            <p:nvPr/>
          </p:nvCxnSpPr>
          <p:spPr>
            <a:xfrm flipV="1">
              <a:off x="1992237" y="2523768"/>
              <a:ext cx="2017333" cy="524917"/>
            </a:xfrm>
            <a:prstGeom prst="bentConnector2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Gewinkelte Verbindung 25"/>
            <p:cNvCxnSpPr>
              <a:stCxn id="14" idx="3"/>
              <a:endCxn id="7" idx="2"/>
            </p:cNvCxnSpPr>
            <p:nvPr/>
          </p:nvCxnSpPr>
          <p:spPr>
            <a:xfrm flipV="1">
              <a:off x="1650349" y="2523768"/>
              <a:ext cx="3754480" cy="1292290"/>
            </a:xfrm>
            <a:prstGeom prst="bentConnector2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Gewinkelte Verbindung 27"/>
            <p:cNvCxnSpPr>
              <a:stCxn id="15" idx="3"/>
              <a:endCxn id="12" idx="2"/>
            </p:cNvCxnSpPr>
            <p:nvPr/>
          </p:nvCxnSpPr>
          <p:spPr>
            <a:xfrm flipV="1">
              <a:off x="1702029" y="2523768"/>
              <a:ext cx="4803106" cy="2059663"/>
            </a:xfrm>
            <a:prstGeom prst="bentConnector2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winkelte Verbindung 28"/>
            <p:cNvCxnSpPr>
              <a:stCxn id="16" idx="3"/>
              <a:endCxn id="11" idx="2"/>
            </p:cNvCxnSpPr>
            <p:nvPr/>
          </p:nvCxnSpPr>
          <p:spPr>
            <a:xfrm flipV="1">
              <a:off x="1629958" y="2523768"/>
              <a:ext cx="5517824" cy="2827036"/>
            </a:xfrm>
            <a:prstGeom prst="bentConnector2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Gewinkelte Verbindung 31"/>
            <p:cNvCxnSpPr>
              <a:stCxn id="17" idx="3"/>
              <a:endCxn id="10" idx="2"/>
            </p:cNvCxnSpPr>
            <p:nvPr/>
          </p:nvCxnSpPr>
          <p:spPr>
            <a:xfrm flipV="1">
              <a:off x="1610274" y="2523768"/>
              <a:ext cx="6203402" cy="3594408"/>
            </a:xfrm>
            <a:prstGeom prst="bentConnector2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Textfeld 20"/>
          <p:cNvSpPr txBox="1"/>
          <p:nvPr/>
        </p:nvSpPr>
        <p:spPr>
          <a:xfrm>
            <a:off x="3968880" y="5906905"/>
            <a:ext cx="47250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b="1" dirty="0"/>
              <a:t>Sprechweise: „Florian Schweinfurt-Land 1“</a:t>
            </a:r>
          </a:p>
        </p:txBody>
      </p:sp>
    </p:spTree>
    <p:extLst>
      <p:ext uri="{BB962C8B-B14F-4D97-AF65-F5344CB8AC3E}">
        <p14:creationId xmlns:p14="http://schemas.microsoft.com/office/powerpoint/2010/main" val="13966430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Funkrufnamen-Schema (Sprechweise) Leitstellen in Bayern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16</a:t>
            </a:fld>
            <a:endParaRPr lang="de-DE" dirty="0"/>
          </a:p>
        </p:txBody>
      </p:sp>
      <p:graphicFrame>
        <p:nvGraphicFramePr>
          <p:cNvPr id="9" name="Tabel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0344258"/>
              </p:ext>
            </p:extLst>
          </p:nvPr>
        </p:nvGraphicFramePr>
        <p:xfrm>
          <a:off x="1668001" y="1371795"/>
          <a:ext cx="6021723" cy="49606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8745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471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 dirty="0">
                          <a:effectLst/>
                        </a:rPr>
                        <a:t>Funkrufname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 dirty="0">
                          <a:effectLst/>
                        </a:rPr>
                        <a:t>Bereich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 dirty="0">
                          <a:effectLst/>
                        </a:rPr>
                        <a:t>Leitstelle Allgäu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Allgäu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 dirty="0">
                          <a:effectLst/>
                        </a:rPr>
                        <a:t>Leitstelle Amberg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 dirty="0">
                          <a:effectLst/>
                        </a:rPr>
                        <a:t>Amberg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Leitstelle Ansbach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 dirty="0">
                          <a:effectLst/>
                        </a:rPr>
                        <a:t>Ansbach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Leitstelle Augsburg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 dirty="0">
                          <a:effectLst/>
                        </a:rPr>
                        <a:t>Augsburg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Leitstelle Bamberg-Forchheim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 dirty="0">
                          <a:effectLst/>
                        </a:rPr>
                        <a:t>Bamberg-Forchheim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Leitstelle Bayerischer Untermain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 dirty="0">
                          <a:effectLst/>
                        </a:rPr>
                        <a:t>Bayerischer Untermain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Leitstelle Bayreuth/Kulmbach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 dirty="0">
                          <a:effectLst/>
                        </a:rPr>
                        <a:t>Bayreuth/Kulmbach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Leitstelle Coburg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 dirty="0">
                          <a:effectLst/>
                        </a:rPr>
                        <a:t>Coburg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 dirty="0">
                          <a:effectLst/>
                        </a:rPr>
                        <a:t>Leitstelle Donau-Iller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 dirty="0">
                          <a:effectLst/>
                        </a:rPr>
                        <a:t>Donau-Iller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Leitstelle Erding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 dirty="0">
                          <a:effectLst/>
                        </a:rPr>
                        <a:t>Erding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Leitstelle Fürstenfeldbruck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 dirty="0">
                          <a:effectLst/>
                        </a:rPr>
                        <a:t>Fürstenfeldbruck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Leitstelle HochFranken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 dirty="0" err="1">
                          <a:effectLst/>
                        </a:rPr>
                        <a:t>HochFranken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Leitstelle Landshut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 dirty="0">
                          <a:effectLst/>
                        </a:rPr>
                        <a:t>Landshut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Leitstelle Mittelfranken-Süd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 dirty="0">
                          <a:effectLst/>
                        </a:rPr>
                        <a:t>Mittelfranken-Süd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Leitstelle München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 dirty="0">
                          <a:effectLst/>
                        </a:rPr>
                        <a:t>München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Leitstelle Nordoberpfalz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 dirty="0">
                          <a:effectLst/>
                        </a:rPr>
                        <a:t>Nordoberpfalz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Leitstelle Nürnberg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 dirty="0">
                          <a:effectLst/>
                        </a:rPr>
                        <a:t>Nürnberg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Leitstelle Oberland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 dirty="0">
                          <a:effectLst/>
                        </a:rPr>
                        <a:t>Oberland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Leitstelle Passau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 dirty="0">
                          <a:effectLst/>
                        </a:rPr>
                        <a:t>Passau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 dirty="0">
                          <a:effectLst/>
                        </a:rPr>
                        <a:t>Leitstelle Regensburg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 dirty="0">
                          <a:effectLst/>
                        </a:rPr>
                        <a:t>Regensburg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Leitstelle Ingolstadt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 dirty="0">
                          <a:effectLst/>
                        </a:rPr>
                        <a:t>Ingolstadt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Leitstelle Rosenheim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 dirty="0">
                          <a:effectLst/>
                        </a:rPr>
                        <a:t>Rosenheim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Leitstelle Schweinfurt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 dirty="0">
                          <a:effectLst/>
                        </a:rPr>
                        <a:t>Schweinfurt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Leitstelle Straubing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 dirty="0">
                          <a:effectLst/>
                        </a:rPr>
                        <a:t>Straubing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 dirty="0">
                          <a:effectLst/>
                        </a:rPr>
                        <a:t>Leitstelle Traunstein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 dirty="0">
                          <a:effectLst/>
                        </a:rPr>
                        <a:t>Traunstein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 dirty="0">
                          <a:effectLst/>
                        </a:rPr>
                        <a:t>Leitstelle Würzburg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 dirty="0">
                          <a:effectLst/>
                        </a:rPr>
                        <a:t>Würzburg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 dirty="0">
                          <a:effectLst/>
                        </a:rPr>
                        <a:t>Leitstelle Florian München Land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 dirty="0">
                          <a:effectLst/>
                        </a:rPr>
                        <a:t>Feuerwehr Landkreis München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</a:tbl>
          </a:graphicData>
        </a:graphic>
      </p:graphicFrame>
      <p:sp>
        <p:nvSpPr>
          <p:cNvPr id="21" name="Textfeld 20"/>
          <p:cNvSpPr txBox="1"/>
          <p:nvPr/>
        </p:nvSpPr>
        <p:spPr>
          <a:xfrm>
            <a:off x="5603607" y="5398905"/>
            <a:ext cx="41722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b="1" dirty="0"/>
              <a:t>Sprechweise: „Leitstelle Schweinfurt“</a:t>
            </a:r>
          </a:p>
        </p:txBody>
      </p:sp>
      <p:sp>
        <p:nvSpPr>
          <p:cNvPr id="18" name="Rechteck 17"/>
          <p:cNvSpPr/>
          <p:nvPr/>
        </p:nvSpPr>
        <p:spPr>
          <a:xfrm>
            <a:off x="6892969" y="2162630"/>
            <a:ext cx="3049317" cy="1175657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200" b="1" dirty="0">
                <a:solidFill>
                  <a:schemeClr val="tx1"/>
                </a:solidFill>
              </a:rPr>
              <a:t>BEACHTE</a:t>
            </a:r>
          </a:p>
          <a:p>
            <a:r>
              <a:rPr lang="de-DE" sz="1200" dirty="0">
                <a:solidFill>
                  <a:schemeClr val="tx1"/>
                </a:solidFill>
              </a:rPr>
              <a:t>Verwendung nicht zugewiesener Funkrufnamen durch andere Funkstellen nur zu Übungs- und Ausbildungszwecken auf speziellen Sprechgruppen </a:t>
            </a:r>
          </a:p>
        </p:txBody>
      </p:sp>
    </p:spTree>
    <p:extLst>
      <p:ext uri="{BB962C8B-B14F-4D97-AF65-F5344CB8AC3E}">
        <p14:creationId xmlns:p14="http://schemas.microsoft.com/office/powerpoint/2010/main" val="2461045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1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Funkrufnamen – 1. Teilkennzahl</a:t>
            </a:r>
            <a:br>
              <a:rPr lang="de-DE" dirty="0"/>
            </a:br>
            <a:r>
              <a:rPr lang="de-DE" dirty="0"/>
              <a:t>Fachdienstzuweisung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17</a:t>
            </a:fld>
            <a:endParaRPr lang="de-DE" dirty="0"/>
          </a:p>
        </p:txBody>
      </p:sp>
      <p:graphicFrame>
        <p:nvGraphicFramePr>
          <p:cNvPr id="6" name="Group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4595670"/>
              </p:ext>
            </p:extLst>
          </p:nvPr>
        </p:nvGraphicFramePr>
        <p:xfrm>
          <a:off x="2727941" y="1568432"/>
          <a:ext cx="6736118" cy="4512720"/>
        </p:xfrm>
        <a:graphic>
          <a:graphicData uri="http://schemas.openxmlformats.org/drawingml/2006/table">
            <a:tbl>
              <a:tblPr/>
              <a:tblGrid>
                <a:gridCol w="49678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682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127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Führung</a:t>
                      </a:r>
                      <a:endParaRPr kumimoji="0" lang="de-DE" sz="18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  <a:sym typeface="Symbol" pitchFamily="18" charset="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127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  <a:defRPr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Information und Kommunikation (</a:t>
                      </a:r>
                      <a:r>
                        <a:rPr kumimoji="0" lang="de-DE" sz="18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IuK</a:t>
                      </a: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127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  <a:defRPr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Technik und Sicherheit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127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  <a:sym typeface="Symbol" pitchFamily="18" charset="2"/>
                        </a:rPr>
                        <a:t>Sanitätsdienst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127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Suchen &amp; Ortung</a:t>
                      </a:r>
                      <a:endParaRPr kumimoji="0" lang="de-DE" sz="18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  <a:sym typeface="Symbol" pitchFamily="18" charset="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127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  <a:sym typeface="Symbol" pitchFamily="18" charset="2"/>
                        </a:rPr>
                        <a:t>Betreuung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127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Rettung</a:t>
                      </a:r>
                      <a:endParaRPr kumimoji="0" lang="de-DE" sz="18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  <a:sym typeface="Symbol" pitchFamily="18" charset="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5127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Bergrettung</a:t>
                      </a:r>
                      <a:endParaRPr kumimoji="0" lang="de-DE" sz="18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  <a:sym typeface="Symbol" pitchFamily="18" charset="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5127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Wasserrettung</a:t>
                      </a:r>
                      <a:endParaRPr kumimoji="0" lang="de-DE" sz="18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  <a:sym typeface="Symbol" pitchFamily="18" charset="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5127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Brandschutz / ABC / CBRN</a:t>
                      </a:r>
                      <a:endParaRPr kumimoji="0" lang="de-DE" sz="18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  <a:sym typeface="Symbol" pitchFamily="18" charset="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718553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Funkrufnamen – 2. Teilkennzahl</a:t>
            </a:r>
            <a:br>
              <a:rPr lang="de-DE" dirty="0"/>
            </a:br>
            <a:r>
              <a:rPr lang="de-DE" dirty="0"/>
              <a:t>Taktische Zuweisung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18</a:t>
            </a:fld>
            <a:endParaRPr lang="de-DE" dirty="0"/>
          </a:p>
        </p:txBody>
      </p:sp>
      <p:graphicFrame>
        <p:nvGraphicFramePr>
          <p:cNvPr id="7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32122750"/>
              </p:ext>
            </p:extLst>
          </p:nvPr>
        </p:nvGraphicFramePr>
        <p:xfrm>
          <a:off x="2243139" y="1619251"/>
          <a:ext cx="7737475" cy="4473575"/>
        </p:xfrm>
        <a:graphic>
          <a:graphicData uri="http://schemas.openxmlformats.org/drawingml/2006/table">
            <a:tbl>
              <a:tblPr/>
              <a:tblGrid>
                <a:gridCol w="16668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70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882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00-09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Einrichtungen und Funktionen</a:t>
                      </a:r>
                      <a:endParaRPr kumimoji="0" lang="de-DE" sz="18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  <a:sym typeface="Symbol" pitchFamily="18" charset="2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697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10-19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Führungsfahrzeuge, Mannschaftstransport</a:t>
                      </a:r>
                      <a:endParaRPr kumimoji="0" lang="de-DE" sz="18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  <a:sym typeface="Symbol" pitchFamily="18" charset="2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697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20-29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Tanklöschfahrzeuge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697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30-39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Hubrettungs-, Wechsellader- und Kranfahrzeuge</a:t>
                      </a:r>
                      <a:endParaRPr kumimoji="0" lang="de-DE" sz="18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  <a:sym typeface="Symbol" pitchFamily="18" charset="2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697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40-49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Löschgruppen- und Tragkraftspritzenfahrzeuge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4697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50-59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Gerätewagen, Schlauchwagen</a:t>
                      </a:r>
                      <a:endParaRPr kumimoji="0" lang="de-DE" sz="18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  <a:sym typeface="Symbol" pitchFamily="18" charset="2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4697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60-69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Rüst- und Gerätewagen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4697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70-79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Landrettungsdienst</a:t>
                      </a:r>
                      <a:endParaRPr kumimoji="0" lang="de-DE" sz="18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  <a:sym typeface="Symbol" pitchFamily="18" charset="2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4697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80-89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Berg- und Höhlenrettung</a:t>
                      </a:r>
                      <a:endParaRPr kumimoji="0" lang="de-DE" sz="18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  <a:sym typeface="Symbol" pitchFamily="18" charset="2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3896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90-99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Wasserrettung</a:t>
                      </a:r>
                      <a:endParaRPr kumimoji="0" lang="de-DE" sz="18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  <a:sym typeface="Symbol" pitchFamily="18" charset="2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248672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Funkrufnamen</a:t>
            </a:r>
            <a:br>
              <a:rPr lang="de-DE" dirty="0"/>
            </a:br>
            <a:r>
              <a:rPr lang="de-DE" dirty="0"/>
              <a:t>Auszug Standardfunkrufnamen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19</a:t>
            </a:fld>
            <a:endParaRPr lang="de-DE" dirty="0"/>
          </a:p>
        </p:txBody>
      </p:sp>
      <p:graphicFrame>
        <p:nvGraphicFramePr>
          <p:cNvPr id="7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66872095"/>
              </p:ext>
            </p:extLst>
          </p:nvPr>
        </p:nvGraphicFramePr>
        <p:xfrm>
          <a:off x="2117710" y="1619251"/>
          <a:ext cx="7956580" cy="4473575"/>
        </p:xfrm>
        <a:graphic>
          <a:graphicData uri="http://schemas.openxmlformats.org/drawingml/2006/table">
            <a:tbl>
              <a:tblPr/>
              <a:tblGrid>
                <a:gridCol w="4750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967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5624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32857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58829">
                <a:tc>
                  <a:txBody>
                    <a:bodyPr/>
                    <a:lstStyle/>
                    <a:p>
                      <a:endParaRPr lang="de-DE" b="0" dirty="0"/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ortsfeste Funkstelle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40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HLF20 / LF 16 m. RS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6973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1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  <a:sym typeface="Symbol" pitchFamily="18" charset="2"/>
                        </a:rPr>
                        <a:t>Kommandant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  <a:sym typeface="Symbol" pitchFamily="18" charset="2"/>
                        </a:rPr>
                        <a:t>42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  <a:sym typeface="Symbol" pitchFamily="18" charset="2"/>
                        </a:rPr>
                        <a:t>HLF10 / LF8/6 / LF10/6 m. RS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6973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2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  <a:sym typeface="Symbol" pitchFamily="18" charset="2"/>
                        </a:rPr>
                        <a:t>Stellv. Kommandant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43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LF8/6 / LF10/6 o. RS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6973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10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Kommandowagen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  <a:sym typeface="Symbol" pitchFamily="18" charset="2"/>
                        </a:rPr>
                        <a:t>44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  <a:sym typeface="Symbol" pitchFamily="18" charset="2"/>
                        </a:rPr>
                        <a:t>TSF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6973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11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Mehrzweckfahrzeug</a:t>
                      </a:r>
                      <a:endParaRPr kumimoji="0" lang="de-DE" sz="18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  <a:sym typeface="Symbol" pitchFamily="18" charset="2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45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Tragkraftspritzenanhänger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46973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14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Mannschaftstransportwagen</a:t>
                      </a:r>
                      <a:endParaRPr kumimoji="0" lang="de-DE" sz="18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  <a:sym typeface="Symbol" pitchFamily="18" charset="2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  <a:sym typeface="Symbol" pitchFamily="18" charset="2"/>
                        </a:rPr>
                        <a:t>46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  <a:sym typeface="Symbol" pitchFamily="18" charset="2"/>
                        </a:rPr>
                        <a:t>TSF-W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46973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18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Feuersicherheitswache-Trupp</a:t>
                      </a:r>
                      <a:endParaRPr kumimoji="0" lang="de-DE" sz="18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  <a:sym typeface="Symbol" pitchFamily="18" charset="2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47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MLF / </a:t>
                      </a: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StLF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sym typeface="Symbol" pitchFamily="18" charset="2"/>
                      </a:endParaRP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46973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20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TLF 16/25 m. RS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  <a:sym typeface="Symbol" pitchFamily="18" charset="2"/>
                        </a:rPr>
                        <a:t>53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  <a:sym typeface="Symbol" pitchFamily="18" charset="2"/>
                        </a:rPr>
                        <a:t>GW Atemschutz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46973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30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Drehleiter 23/12</a:t>
                      </a:r>
                      <a:endParaRPr kumimoji="0" lang="de-DE" sz="18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  <a:sym typeface="Symbol" pitchFamily="18" charset="2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  <a:sym typeface="Symbol" pitchFamily="18" charset="2"/>
                        </a:rPr>
                        <a:t>58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  <a:sym typeface="Symbol" pitchFamily="18" charset="2"/>
                        </a:rPr>
                        <a:t>SW 2000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38962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39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Bagger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  <a:sym typeface="Symbol" pitchFamily="18" charset="2"/>
                        </a:rPr>
                        <a:t>79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  <a:sym typeface="Symbol" pitchFamily="18" charset="2"/>
                        </a:rPr>
                        <a:t>First </a:t>
                      </a:r>
                      <a:r>
                        <a:rPr kumimoji="0" lang="de-DE" sz="18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  <a:sym typeface="Symbol" pitchFamily="18" charset="2"/>
                        </a:rPr>
                        <a:t>Responder</a:t>
                      </a:r>
                      <a:endParaRPr kumimoji="0" lang="de-DE" sz="18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  <a:sym typeface="Symbol" pitchFamily="18" charset="2"/>
                      </a:endParaRP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118981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5" name="Abgerundetes Rechteck 4"/>
          <p:cNvSpPr/>
          <p:nvPr/>
        </p:nvSpPr>
        <p:spPr>
          <a:xfrm>
            <a:off x="5196013" y="1622630"/>
            <a:ext cx="1800000" cy="792000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Bundestag</a:t>
            </a:r>
          </a:p>
          <a:p>
            <a:pPr algn="ctr"/>
            <a:r>
              <a:rPr lang="de-DE" dirty="0">
                <a:solidFill>
                  <a:schemeClr val="tx1"/>
                </a:solidFill>
              </a:rPr>
              <a:t>Bundesrat</a:t>
            </a:r>
          </a:p>
        </p:txBody>
      </p:sp>
      <p:sp>
        <p:nvSpPr>
          <p:cNvPr id="6" name="Rechteck 5"/>
          <p:cNvSpPr/>
          <p:nvPr/>
        </p:nvSpPr>
        <p:spPr>
          <a:xfrm>
            <a:off x="2010716" y="2849475"/>
            <a:ext cx="2160000" cy="432000"/>
          </a:xfrm>
          <a:prstGeom prst="rect">
            <a:avLst/>
          </a:prstGeom>
          <a:solidFill>
            <a:schemeClr val="bg1"/>
          </a:solidFill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>
                <a:solidFill>
                  <a:schemeClr val="tx1"/>
                </a:solidFill>
              </a:rPr>
              <a:t>Telekommunikationsgesetz</a:t>
            </a:r>
          </a:p>
          <a:p>
            <a:pPr algn="ctr"/>
            <a:r>
              <a:rPr lang="de-DE" sz="1200" dirty="0">
                <a:solidFill>
                  <a:schemeClr val="tx1"/>
                </a:solidFill>
              </a:rPr>
              <a:t>+ TTDSG</a:t>
            </a:r>
          </a:p>
        </p:txBody>
      </p:sp>
      <p:sp>
        <p:nvSpPr>
          <p:cNvPr id="14" name="Rechteck 13"/>
          <p:cNvSpPr/>
          <p:nvPr/>
        </p:nvSpPr>
        <p:spPr>
          <a:xfrm>
            <a:off x="2010715" y="3569475"/>
            <a:ext cx="2160000" cy="432000"/>
          </a:xfrm>
          <a:prstGeom prst="rect">
            <a:avLst/>
          </a:prstGeom>
          <a:solidFill>
            <a:schemeClr val="bg1"/>
          </a:solidFill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>
                <a:solidFill>
                  <a:schemeClr val="tx1"/>
                </a:solidFill>
              </a:rPr>
              <a:t>Bundesnetzagentur</a:t>
            </a:r>
          </a:p>
        </p:txBody>
      </p:sp>
      <p:sp>
        <p:nvSpPr>
          <p:cNvPr id="16" name="Rechteck 15"/>
          <p:cNvSpPr/>
          <p:nvPr/>
        </p:nvSpPr>
        <p:spPr>
          <a:xfrm>
            <a:off x="2010714" y="4289475"/>
            <a:ext cx="2160000" cy="432000"/>
          </a:xfrm>
          <a:prstGeom prst="rect">
            <a:avLst/>
          </a:prstGeom>
          <a:solidFill>
            <a:schemeClr val="bg1"/>
          </a:solidFill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>
                <a:solidFill>
                  <a:schemeClr val="tx1"/>
                </a:solidFill>
              </a:rPr>
              <a:t>BOS-Funkrichtlinie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2010714" y="5604163"/>
            <a:ext cx="2160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Bund/Länder können für ihre BOS Zusatzbestimmungen erlassen</a:t>
            </a:r>
          </a:p>
        </p:txBody>
      </p:sp>
      <p:sp>
        <p:nvSpPr>
          <p:cNvPr id="17" name="Rechteck 16"/>
          <p:cNvSpPr/>
          <p:nvPr/>
        </p:nvSpPr>
        <p:spPr>
          <a:xfrm>
            <a:off x="5030936" y="2849476"/>
            <a:ext cx="2160000" cy="1061513"/>
          </a:xfrm>
          <a:prstGeom prst="rect">
            <a:avLst/>
          </a:prstGeom>
          <a:solidFill>
            <a:schemeClr val="bg1"/>
          </a:solidFill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>
                <a:solidFill>
                  <a:schemeClr val="tx1"/>
                </a:solidFill>
              </a:rPr>
              <a:t>Gesetz über die Errichtung einer Bundesanstalt für den Digitalfunk der Behörden und Organisationen mit Sicherheitsaufgaben</a:t>
            </a:r>
          </a:p>
        </p:txBody>
      </p:sp>
      <p:sp>
        <p:nvSpPr>
          <p:cNvPr id="18" name="Rechteck 17"/>
          <p:cNvSpPr/>
          <p:nvPr/>
        </p:nvSpPr>
        <p:spPr>
          <a:xfrm>
            <a:off x="5030575" y="4201250"/>
            <a:ext cx="2160000" cy="432000"/>
          </a:xfrm>
          <a:prstGeom prst="rect">
            <a:avLst/>
          </a:prstGeom>
          <a:solidFill>
            <a:schemeClr val="bg1"/>
          </a:solidFill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>
                <a:solidFill>
                  <a:schemeClr val="tx1"/>
                </a:solidFill>
              </a:rPr>
              <a:t>Bundesanstalt für den Digitalfunk der BOS</a:t>
            </a:r>
          </a:p>
        </p:txBody>
      </p:sp>
      <p:sp>
        <p:nvSpPr>
          <p:cNvPr id="19" name="Rechteck 18"/>
          <p:cNvSpPr/>
          <p:nvPr/>
        </p:nvSpPr>
        <p:spPr>
          <a:xfrm>
            <a:off x="5030936" y="4921250"/>
            <a:ext cx="2160000" cy="432000"/>
          </a:xfrm>
          <a:prstGeom prst="rect">
            <a:avLst/>
          </a:prstGeom>
          <a:solidFill>
            <a:schemeClr val="bg1"/>
          </a:solidFill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>
                <a:solidFill>
                  <a:schemeClr val="tx1"/>
                </a:solidFill>
              </a:rPr>
              <a:t>Verwaltungsabkommen</a:t>
            </a:r>
          </a:p>
        </p:txBody>
      </p:sp>
      <p:sp>
        <p:nvSpPr>
          <p:cNvPr id="20" name="Rechteck 19"/>
          <p:cNvSpPr/>
          <p:nvPr/>
        </p:nvSpPr>
        <p:spPr>
          <a:xfrm>
            <a:off x="5030936" y="5641250"/>
            <a:ext cx="2160000" cy="432000"/>
          </a:xfrm>
          <a:prstGeom prst="rect">
            <a:avLst/>
          </a:prstGeom>
          <a:solidFill>
            <a:schemeClr val="bg1"/>
          </a:solidFill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>
                <a:solidFill>
                  <a:schemeClr val="tx1"/>
                </a:solidFill>
              </a:rPr>
              <a:t>Betriebsstellen</a:t>
            </a:r>
          </a:p>
        </p:txBody>
      </p:sp>
      <p:sp>
        <p:nvSpPr>
          <p:cNvPr id="21" name="Rechteck 20"/>
          <p:cNvSpPr/>
          <p:nvPr/>
        </p:nvSpPr>
        <p:spPr>
          <a:xfrm>
            <a:off x="8050800" y="2849475"/>
            <a:ext cx="2160000" cy="432000"/>
          </a:xfrm>
          <a:prstGeom prst="rect">
            <a:avLst/>
          </a:prstGeom>
          <a:solidFill>
            <a:schemeClr val="bg1"/>
          </a:solidFill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>
                <a:solidFill>
                  <a:schemeClr val="tx1"/>
                </a:solidFill>
              </a:rPr>
              <a:t>Strafgesetzbuch</a:t>
            </a:r>
          </a:p>
        </p:txBody>
      </p:sp>
      <p:cxnSp>
        <p:nvCxnSpPr>
          <p:cNvPr id="11" name="Gewinkelte Verbindung 10"/>
          <p:cNvCxnSpPr>
            <a:stCxn id="5" idx="1"/>
            <a:endCxn id="6" idx="0"/>
          </p:cNvCxnSpPr>
          <p:nvPr/>
        </p:nvCxnSpPr>
        <p:spPr>
          <a:xfrm rot="10800000" flipV="1">
            <a:off x="3090718" y="2018630"/>
            <a:ext cx="2105297" cy="830845"/>
          </a:xfrm>
          <a:prstGeom prst="bent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Gewinkelte Verbindung 21"/>
          <p:cNvCxnSpPr>
            <a:stCxn id="6" idx="2"/>
            <a:endCxn id="14" idx="0"/>
          </p:cNvCxnSpPr>
          <p:nvPr/>
        </p:nvCxnSpPr>
        <p:spPr>
          <a:xfrm flipH="1">
            <a:off x="3090716" y="3281475"/>
            <a:ext cx="1" cy="2880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Gewinkelte Verbindung 21"/>
          <p:cNvCxnSpPr>
            <a:stCxn id="14" idx="2"/>
            <a:endCxn id="16" idx="0"/>
          </p:cNvCxnSpPr>
          <p:nvPr/>
        </p:nvCxnSpPr>
        <p:spPr>
          <a:xfrm flipH="1">
            <a:off x="3090715" y="4001475"/>
            <a:ext cx="1" cy="2880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Gewinkelte Verbindung 27"/>
          <p:cNvCxnSpPr>
            <a:stCxn id="5" idx="3"/>
            <a:endCxn id="21" idx="0"/>
          </p:cNvCxnSpPr>
          <p:nvPr/>
        </p:nvCxnSpPr>
        <p:spPr>
          <a:xfrm>
            <a:off x="6996014" y="2018631"/>
            <a:ext cx="2134787" cy="830845"/>
          </a:xfrm>
          <a:prstGeom prst="bent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Gewinkelte Verbindung 21"/>
          <p:cNvCxnSpPr>
            <a:stCxn id="5" idx="2"/>
            <a:endCxn id="17" idx="0"/>
          </p:cNvCxnSpPr>
          <p:nvPr/>
        </p:nvCxnSpPr>
        <p:spPr>
          <a:xfrm>
            <a:off x="6096014" y="2414631"/>
            <a:ext cx="14923" cy="43484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Gewinkelte Verbindung 21"/>
          <p:cNvCxnSpPr>
            <a:stCxn id="17" idx="2"/>
            <a:endCxn id="18" idx="0"/>
          </p:cNvCxnSpPr>
          <p:nvPr/>
        </p:nvCxnSpPr>
        <p:spPr>
          <a:xfrm flipH="1">
            <a:off x="6110576" y="3910988"/>
            <a:ext cx="361" cy="29026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Gewinkelte Verbindung 21"/>
          <p:cNvCxnSpPr>
            <a:stCxn id="18" idx="2"/>
            <a:endCxn id="19" idx="0"/>
          </p:cNvCxnSpPr>
          <p:nvPr/>
        </p:nvCxnSpPr>
        <p:spPr>
          <a:xfrm>
            <a:off x="6110576" y="4633250"/>
            <a:ext cx="361" cy="2880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Gewinkelte Verbindung 21"/>
          <p:cNvCxnSpPr>
            <a:stCxn id="19" idx="2"/>
            <a:endCxn id="20" idx="0"/>
          </p:cNvCxnSpPr>
          <p:nvPr/>
        </p:nvCxnSpPr>
        <p:spPr>
          <a:xfrm>
            <a:off x="6110936" y="5353250"/>
            <a:ext cx="0" cy="2880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Textfeld 42"/>
          <p:cNvSpPr txBox="1"/>
          <p:nvPr/>
        </p:nvSpPr>
        <p:spPr>
          <a:xfrm>
            <a:off x="7327901" y="4865239"/>
            <a:ext cx="200578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Umsetzung von Aufbau und Betrieb des Digitalfunks auf Länderebene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Zuständigkeiten im Fernmelderecht</a:t>
            </a: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2F9AECBA-EF4A-4D3F-B6B2-D7260291CDAD}"/>
              </a:ext>
            </a:extLst>
          </p:cNvPr>
          <p:cNvSpPr/>
          <p:nvPr/>
        </p:nvSpPr>
        <p:spPr>
          <a:xfrm>
            <a:off x="2010714" y="4986361"/>
            <a:ext cx="2160000" cy="561434"/>
          </a:xfrm>
          <a:prstGeom prst="rect">
            <a:avLst/>
          </a:prstGeom>
          <a:solidFill>
            <a:schemeClr val="bg1"/>
          </a:solidFill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>
                <a:solidFill>
                  <a:schemeClr val="tx1"/>
                </a:solidFill>
              </a:rPr>
              <a:t>PDV/DV 810 Dienstvorschrift für den Fernmeldebetriebsdienst</a:t>
            </a:r>
          </a:p>
        </p:txBody>
      </p:sp>
      <p:cxnSp>
        <p:nvCxnSpPr>
          <p:cNvPr id="26" name="Gewinkelte Verbindung 21">
            <a:extLst>
              <a:ext uri="{FF2B5EF4-FFF2-40B4-BE49-F238E27FC236}">
                <a16:creationId xmlns:a16="http://schemas.microsoft.com/office/drawing/2014/main" id="{A8B2FF24-9254-4EA5-83CB-CF6FA572E980}"/>
              </a:ext>
            </a:extLst>
          </p:cNvPr>
          <p:cNvCxnSpPr>
            <a:cxnSpLocks/>
            <a:stCxn id="16" idx="2"/>
            <a:endCxn id="24" idx="0"/>
          </p:cNvCxnSpPr>
          <p:nvPr/>
        </p:nvCxnSpPr>
        <p:spPr>
          <a:xfrm>
            <a:off x="3090714" y="4721475"/>
            <a:ext cx="0" cy="26488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471849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Funkrufnamen</a:t>
            </a:r>
            <a:br>
              <a:rPr lang="de-DE" dirty="0"/>
            </a:br>
            <a:r>
              <a:rPr lang="de-DE" dirty="0"/>
              <a:t>Auszug Funkrufnamen anderer BOS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20</a:t>
            </a:fld>
            <a:endParaRPr lang="de-DE" dirty="0"/>
          </a:p>
        </p:txBody>
      </p:sp>
      <p:graphicFrame>
        <p:nvGraphicFramePr>
          <p:cNvPr id="6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02591159"/>
              </p:ext>
            </p:extLst>
          </p:nvPr>
        </p:nvGraphicFramePr>
        <p:xfrm>
          <a:off x="2243139" y="1619251"/>
          <a:ext cx="7737475" cy="4473575"/>
        </p:xfrm>
        <a:graphic>
          <a:graphicData uri="http://schemas.openxmlformats.org/drawingml/2006/table">
            <a:tbl>
              <a:tblPr/>
              <a:tblGrid>
                <a:gridCol w="16668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70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882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71/1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  <a:sym typeface="Symbol" pitchFamily="18" charset="2"/>
                        </a:rPr>
                        <a:t>Rettungswagen (RTW)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697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71/3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  <a:sym typeface="Symbol" pitchFamily="18" charset="2"/>
                        </a:rPr>
                        <a:t>Rettungswagen (RTW)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697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71/20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Schwerlast Rettungswagen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697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71/70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  <a:sym typeface="Symbol" pitchFamily="18" charset="2"/>
                        </a:rPr>
                        <a:t>organisationseigener Rettungswagen 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697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72/1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Krankentransportwagen (KTW)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4697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72/70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  <a:sym typeface="Symbol" pitchFamily="18" charset="2"/>
                        </a:rPr>
                        <a:t>organisationseigener </a:t>
                      </a: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Krankentransportwagen </a:t>
                      </a:r>
                      <a:endParaRPr kumimoji="0" lang="de-DE" sz="18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  <a:sym typeface="Symbol" pitchFamily="18" charset="2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4697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76/1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Notarzteinsatzfahrzeug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4697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81/1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  <a:sym typeface="Symbol" pitchFamily="18" charset="2"/>
                        </a:rPr>
                        <a:t>Bergrettungsfahrzeug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4697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91/1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  <a:sym typeface="Symbol" pitchFamily="18" charset="2"/>
                        </a:rPr>
                        <a:t>Gerätewagen Wasserrettung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3896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99/1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sym typeface="Symbol" pitchFamily="18" charset="2"/>
                      </a:endParaRP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  <a:sym typeface="Symbol" pitchFamily="18" charset="2"/>
                        </a:rPr>
                        <a:t>Boot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7989225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Änderungshistorie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de-DE" sz="1200" dirty="0"/>
              <a:t>2015-11-02: Zielgruppenorientierte Präsentationen hinzugefügt, Folienkommentare standardisiert, Sprechweise auf Funkrufnamen-Schema ergänzt</a:t>
            </a:r>
          </a:p>
          <a:p>
            <a:r>
              <a:rPr lang="de-DE" sz="1200" dirty="0"/>
              <a:t>2015-11-05: „Nummerierung“ auf Folie </a:t>
            </a:r>
            <a:r>
              <a:rPr lang="de-DE" sz="1200" dirty="0">
                <a:hlinkClick r:id="rId2" action="ppaction://hlinksldjump"/>
              </a:rPr>
              <a:t>Funkrufnamen-Schema (Sprechweise)</a:t>
            </a:r>
            <a:r>
              <a:rPr lang="de-DE" sz="1200" dirty="0"/>
              <a:t> ergänzt, Folien </a:t>
            </a:r>
            <a:r>
              <a:rPr lang="de-DE" sz="1200" dirty="0">
                <a:hlinkClick r:id="rId3" action="ppaction://hlinksldjump"/>
              </a:rPr>
              <a:t>Funkrufnamen – 1. Teilkennzahl Fachdienstzuweisung</a:t>
            </a:r>
            <a:r>
              <a:rPr lang="de-DE" sz="1200" dirty="0"/>
              <a:t>, </a:t>
            </a:r>
            <a:r>
              <a:rPr lang="de-DE" sz="1200" dirty="0">
                <a:hlinkClick r:id="rId4" action="ppaction://hlinksldjump"/>
              </a:rPr>
              <a:t>Funkrufnamen – 2. Teilkennzahl Taktische Zuweisung</a:t>
            </a:r>
            <a:r>
              <a:rPr lang="de-DE" sz="1200" dirty="0"/>
              <a:t>, </a:t>
            </a:r>
            <a:r>
              <a:rPr lang="de-DE" sz="1200" dirty="0">
                <a:hlinkClick r:id="rId5" action="ppaction://hlinksldjump"/>
              </a:rPr>
              <a:t>Funkrufnamen Auszug Standardfunkrufnamen</a:t>
            </a:r>
            <a:r>
              <a:rPr lang="de-DE" sz="1200" dirty="0"/>
              <a:t>, </a:t>
            </a:r>
            <a:r>
              <a:rPr lang="de-DE" sz="1200" dirty="0">
                <a:hlinkClick r:id="rId6" action="ppaction://hlinksldjump"/>
              </a:rPr>
              <a:t>Funkrufnamen Auszug Funkrufnamen anderer BOS</a:t>
            </a:r>
            <a:r>
              <a:rPr lang="de-DE" sz="1200" dirty="0"/>
              <a:t> hinzugefügt.</a:t>
            </a:r>
          </a:p>
          <a:p>
            <a:r>
              <a:rPr lang="de-DE" sz="1200" dirty="0"/>
              <a:t>2015-11-15: Rechtschreibfehler korrigiert</a:t>
            </a:r>
          </a:p>
          <a:p>
            <a:r>
              <a:rPr lang="de-DE" sz="1200" dirty="0"/>
              <a:t>2015-11-16: Folie </a:t>
            </a:r>
            <a:r>
              <a:rPr lang="de-DE" sz="1200" dirty="0">
                <a:hlinkClick r:id="rId7" action="ppaction://hlinksldjump"/>
              </a:rPr>
              <a:t>Gesetze und Richtlinien - BOS-Funkrichtlinie </a:t>
            </a:r>
            <a:r>
              <a:rPr lang="de-DE" sz="1200" dirty="0"/>
              <a:t> ergänzt</a:t>
            </a:r>
          </a:p>
          <a:p>
            <a:r>
              <a:rPr lang="de-DE" sz="1200" dirty="0"/>
              <a:t>2015-12-18: Abkürzungen ausgeschrieben auf </a:t>
            </a:r>
            <a:r>
              <a:rPr lang="de-DE" sz="1200" dirty="0">
                <a:hlinkClick r:id="rId8" action="ppaction://hlinksldjump"/>
              </a:rPr>
              <a:t>Zuständigkeiten im Fernmelderecht</a:t>
            </a:r>
            <a:r>
              <a:rPr lang="de-DE" sz="1200" dirty="0"/>
              <a:t>, Beispiele ergänzt auf </a:t>
            </a:r>
            <a:r>
              <a:rPr lang="de-DE" sz="1200" dirty="0">
                <a:hlinkClick r:id="rId9" action="ppaction://hlinksldjump"/>
              </a:rPr>
              <a:t>Gesetze und Richtlinien – Strafgesetzbuch StGB</a:t>
            </a:r>
            <a:endParaRPr lang="de-DE" sz="1200" dirty="0"/>
          </a:p>
          <a:p>
            <a:r>
              <a:rPr lang="de-DE" sz="1200" dirty="0"/>
              <a:t>2016-01-20: Optische Aufbesserungen bei den Funkrufnamen, OPTA geändert zu AOPTA</a:t>
            </a:r>
          </a:p>
          <a:p>
            <a:r>
              <a:rPr lang="de-DE" sz="1200" dirty="0"/>
              <a:t>2016-02-18: </a:t>
            </a:r>
            <a:r>
              <a:rPr lang="de-DE" sz="1200" dirty="0">
                <a:hlinkClick r:id="rId10" action="ppaction://hlinksldjump"/>
              </a:rPr>
              <a:t>Zuständigkeiten im Digitalfunk der BOS</a:t>
            </a:r>
            <a:r>
              <a:rPr lang="de-DE" sz="1200" dirty="0"/>
              <a:t> hinzugefügt</a:t>
            </a:r>
          </a:p>
          <a:p>
            <a:r>
              <a:rPr lang="de-DE" sz="1200" dirty="0"/>
              <a:t>2016-03-10: </a:t>
            </a:r>
            <a:r>
              <a:rPr lang="de-DE" sz="1200" dirty="0">
                <a:hlinkClick r:id="rId11" action="ppaction://hlinksldjump"/>
              </a:rPr>
              <a:t>Kennung</a:t>
            </a:r>
            <a:r>
              <a:rPr lang="de-DE" sz="1200" dirty="0"/>
              <a:t> für Polizei Inspektion Würzburg korrigiert („Kugel“ wurde seit Einführung des Digitalfunks abgeschafft)</a:t>
            </a:r>
          </a:p>
          <a:p>
            <a:r>
              <a:rPr lang="de-DE" sz="1200" dirty="0"/>
              <a:t>2017-10-21: Abbildung </a:t>
            </a:r>
            <a:r>
              <a:rPr lang="de-DE" sz="1200" dirty="0">
                <a:hlinkClick r:id="rId7" action="ppaction://hlinksldjump"/>
              </a:rPr>
              <a:t>BOS-Funkrichtlinie</a:t>
            </a:r>
            <a:r>
              <a:rPr lang="de-DE" sz="1200" dirty="0"/>
              <a:t> hinzugefügt, Folie </a:t>
            </a:r>
            <a:r>
              <a:rPr lang="de-DE" sz="1200" dirty="0">
                <a:hlinkClick r:id="rId12" action="ppaction://hlinksldjump"/>
              </a:rPr>
              <a:t>PDV / DV 810</a:t>
            </a:r>
            <a:r>
              <a:rPr lang="de-DE" sz="1200" dirty="0"/>
              <a:t> hinzugefügt</a:t>
            </a:r>
          </a:p>
          <a:p>
            <a:r>
              <a:rPr lang="de-DE" sz="1200" dirty="0"/>
              <a:t>2018-09-28: Folie mit </a:t>
            </a:r>
            <a:r>
              <a:rPr lang="de-DE" sz="1200" dirty="0">
                <a:hlinkClick r:id="rId13" action="ppaction://hlinksldjump"/>
              </a:rPr>
              <a:t>Abbildung Richtlinie für Funkrufnamen und operativ-taktische Adressen (OPTA) der </a:t>
            </a:r>
            <a:r>
              <a:rPr lang="de-DE" sz="1200" dirty="0" err="1">
                <a:hlinkClick r:id="rId13" action="ppaction://hlinksldjump"/>
              </a:rPr>
              <a:t>npol</a:t>
            </a:r>
            <a:r>
              <a:rPr lang="de-DE" sz="1200" dirty="0">
                <a:hlinkClick r:id="rId13" action="ppaction://hlinksldjump"/>
              </a:rPr>
              <a:t>. BOS in Bayern</a:t>
            </a:r>
            <a:r>
              <a:rPr lang="de-DE" sz="1200" dirty="0"/>
              <a:t> hinzugefügt</a:t>
            </a:r>
          </a:p>
          <a:p>
            <a:r>
              <a:rPr lang="de-DE" sz="1200" dirty="0"/>
              <a:t>2025-10-09: Zielgruppenorientierte Präsentationen entfernt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Ralf Weippert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DB331-BE66-40CD-93DD-5855708A138E}" type="slidenum">
              <a:rPr lang="de-DE" smtClean="0"/>
              <a:t>21</a:t>
            </a:fld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33432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/>
              <a:t>Folie </a:t>
            </a:r>
            <a:fld id="{D12E956B-7491-5541-8077-EE25CDFA2438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Zuständigkeiten im Digitalfunk der BOS</a:t>
            </a:r>
          </a:p>
        </p:txBody>
      </p:sp>
      <p:grpSp>
        <p:nvGrpSpPr>
          <p:cNvPr id="2063" name="Gruppieren 2062"/>
          <p:cNvGrpSpPr/>
          <p:nvPr/>
        </p:nvGrpSpPr>
        <p:grpSpPr>
          <a:xfrm>
            <a:off x="3126001" y="1310415"/>
            <a:ext cx="5940001" cy="5218539"/>
            <a:chOff x="2114392" y="1310414"/>
            <a:chExt cx="5940001" cy="5218539"/>
          </a:xfrm>
        </p:grpSpPr>
        <p:sp>
          <p:nvSpPr>
            <p:cNvPr id="17" name="Rechteck 16"/>
            <p:cNvSpPr/>
            <p:nvPr/>
          </p:nvSpPr>
          <p:spPr>
            <a:xfrm>
              <a:off x="2114393" y="1310414"/>
              <a:ext cx="5940000" cy="5218539"/>
            </a:xfrm>
            <a:prstGeom prst="rect">
              <a:avLst/>
            </a:prstGeom>
            <a:pattFill prst="ltUpDiag">
              <a:fgClr>
                <a:schemeClr val="bg1">
                  <a:lumMod val="75000"/>
                </a:schemeClr>
              </a:fgClr>
              <a:bgClr>
                <a:schemeClr val="bg1"/>
              </a:bgClr>
            </a:patt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21" name="Gruppieren 20"/>
            <p:cNvGrpSpPr/>
            <p:nvPr/>
          </p:nvGrpSpPr>
          <p:grpSpPr>
            <a:xfrm>
              <a:off x="5482759" y="1895646"/>
              <a:ext cx="1580817" cy="1899146"/>
              <a:chOff x="8800582" y="1980259"/>
              <a:chExt cx="1580817" cy="1899146"/>
            </a:xfrm>
          </p:grpSpPr>
          <p:grpSp>
            <p:nvGrpSpPr>
              <p:cNvPr id="19" name="Gruppieren 18"/>
              <p:cNvGrpSpPr/>
              <p:nvPr/>
            </p:nvGrpSpPr>
            <p:grpSpPr>
              <a:xfrm>
                <a:off x="8846308" y="1980259"/>
                <a:ext cx="1489364" cy="1899146"/>
                <a:chOff x="8810107" y="1980259"/>
                <a:chExt cx="1489364" cy="1899146"/>
              </a:xfrm>
            </p:grpSpPr>
            <p:sp>
              <p:nvSpPr>
                <p:cNvPr id="18" name="Rechteck 17"/>
                <p:cNvSpPr/>
                <p:nvPr/>
              </p:nvSpPr>
              <p:spPr>
                <a:xfrm>
                  <a:off x="8810107" y="1980259"/>
                  <a:ext cx="1489364" cy="1899146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bg1"/>
                  </a:solidFill>
                </a:ln>
                <a:effectLst>
                  <a:outerShdw blurRad="127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grpSp>
              <p:nvGrpSpPr>
                <p:cNvPr id="16" name="Gruppieren 15"/>
                <p:cNvGrpSpPr/>
                <p:nvPr/>
              </p:nvGrpSpPr>
              <p:grpSpPr>
                <a:xfrm>
                  <a:off x="8978925" y="2016927"/>
                  <a:ext cx="1151729" cy="1825810"/>
                  <a:chOff x="444388" y="3187869"/>
                  <a:chExt cx="1151729" cy="1825810"/>
                </a:xfrm>
              </p:grpSpPr>
              <p:sp>
                <p:nvSpPr>
                  <p:cNvPr id="12" name="Halbbogen 11"/>
                  <p:cNvSpPr/>
                  <p:nvPr/>
                </p:nvSpPr>
                <p:spPr>
                  <a:xfrm>
                    <a:off x="480252" y="3187869"/>
                    <a:ext cx="1080000" cy="1080000"/>
                  </a:xfrm>
                  <a:prstGeom prst="blockArc">
                    <a:avLst>
                      <a:gd name="adj1" fmla="val 7060491"/>
                      <a:gd name="adj2" fmla="val 3907100"/>
                      <a:gd name="adj3" fmla="val 22013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7" name="Halbbogen 36"/>
                  <p:cNvSpPr>
                    <a:spLocks noChangeAspect="1"/>
                  </p:cNvSpPr>
                  <p:nvPr/>
                </p:nvSpPr>
                <p:spPr>
                  <a:xfrm>
                    <a:off x="696252" y="4365679"/>
                    <a:ext cx="648000" cy="648000"/>
                  </a:xfrm>
                  <a:prstGeom prst="blockArc">
                    <a:avLst>
                      <a:gd name="adj1" fmla="val 7060491"/>
                      <a:gd name="adj2" fmla="val 3907100"/>
                      <a:gd name="adj3" fmla="val 22013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>
                      <a:solidFill>
                        <a:schemeClr val="tx1"/>
                      </a:solidFill>
                    </a:endParaRPr>
                  </a:p>
                </p:txBody>
              </p:sp>
              <p:grpSp>
                <p:nvGrpSpPr>
                  <p:cNvPr id="13" name="Gruppieren 12"/>
                  <p:cNvGrpSpPr>
                    <a:grpSpLocks noChangeAspect="1"/>
                  </p:cNvGrpSpPr>
                  <p:nvPr/>
                </p:nvGrpSpPr>
                <p:grpSpPr>
                  <a:xfrm>
                    <a:off x="444388" y="3527361"/>
                    <a:ext cx="1151729" cy="366459"/>
                    <a:chOff x="72000" y="1296000"/>
                    <a:chExt cx="3168000" cy="1008000"/>
                  </a:xfrm>
                </p:grpSpPr>
                <p:pic>
                  <p:nvPicPr>
                    <p:cNvPr id="2050" name="Picture 2" descr="https://upload.wikimedia.org/wikipedia/commons/thumb/1/16/Flag_of_Bavaria_%28striped%29.svg/320px-Flag_of_Bavaria_%28striped%29.svg.png"/>
                    <p:cNvPicPr>
                      <a:picLocks noChangeArrowheads="1"/>
                    </p:cNvPicPr>
                    <p:nvPr/>
                  </p:nvPicPr>
                  <p:blipFill>
                    <a:blip r:embed="rId3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2232000" y="1296000"/>
                      <a:ext cx="468000" cy="288000"/>
                    </a:xfrm>
                    <a:prstGeom prst="rect">
                      <a:avLst/>
                    </a:prstGeom>
                    <a:noFill/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  <p:pic>
                  <p:nvPicPr>
                    <p:cNvPr id="2056" name="Picture 8" descr="https://upload.wikimedia.org/wikipedia/commons/thumb/0/0e/Flag_of_Bremen.svg/320px-Flag_of_Bremen.svg.png"/>
                    <p:cNvPicPr>
                      <a:picLocks noChangeArrowheads="1"/>
                    </p:cNvPicPr>
                    <p:nvPr/>
                  </p:nvPicPr>
                  <p:blipFill>
                    <a:blip r:embed="rId4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2772000" y="1296000"/>
                      <a:ext cx="468000" cy="288000"/>
                    </a:xfrm>
                    <a:prstGeom prst="rect">
                      <a:avLst/>
                    </a:prstGeom>
                    <a:noFill/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  <p:pic>
                  <p:nvPicPr>
                    <p:cNvPr id="2058" name="Picture 10" descr="https://upload.wikimedia.org/wikipedia/commons/thumb/7/74/Flag_of_Hamburg.svg/320px-Flag_of_Hamburg.svg.png"/>
                    <p:cNvPicPr>
                      <a:picLocks noChangeArrowheads="1"/>
                    </p:cNvPicPr>
                    <p:nvPr/>
                  </p:nvPicPr>
                  <p:blipFill>
                    <a:blip r:embed="rId5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612000" y="1656000"/>
                      <a:ext cx="468000" cy="288000"/>
                    </a:xfrm>
                    <a:prstGeom prst="rect">
                      <a:avLst/>
                    </a:prstGeom>
                    <a:noFill/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  <p:pic>
                  <p:nvPicPr>
                    <p:cNvPr id="2064" name="Picture 16" descr="https://upload.wikimedia.org/wikipedia/commons/thumb/8/81/Flag_of_Lower_Saxony.svg/320px-Flag_of_Lower_Saxony.svg.png"/>
                    <p:cNvPicPr>
                      <a:picLocks noChangeArrowheads="1"/>
                    </p:cNvPicPr>
                    <p:nvPr/>
                  </p:nvPicPr>
                  <p:blipFill>
                    <a:blip r:embed="rId6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613193" y="2016000"/>
                      <a:ext cx="468000" cy="288000"/>
                    </a:xfrm>
                    <a:prstGeom prst="rect">
                      <a:avLst/>
                    </a:prstGeom>
                    <a:noFill/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  <p:pic>
                  <p:nvPicPr>
                    <p:cNvPr id="2068" name="Picture 20" descr="https://upload.wikimedia.org/wikipedia/commons/thumb/b/b7/Flag_of_Rhineland-Palatinate.svg/320px-Flag_of_Rhineland-Palatinate.svg.png"/>
                    <p:cNvPicPr>
                      <a:picLocks noChangeArrowheads="1"/>
                    </p:cNvPicPr>
                    <p:nvPr/>
                  </p:nvPicPr>
                  <p:blipFill>
                    <a:blip r:embed="rId7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2772000" y="1656000"/>
                      <a:ext cx="468000" cy="288000"/>
                    </a:xfrm>
                    <a:prstGeom prst="rect">
                      <a:avLst/>
                    </a:prstGeom>
                    <a:noFill/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  <p:pic>
                  <p:nvPicPr>
                    <p:cNvPr id="1028" name="Picture 4" descr="https://upload.wikimedia.org/wikipedia/commons/thumb/5/5c/Flag_of_Baden-W%C3%BCrttemberg.svg/320px-Flag_of_Baden-W%C3%BCrttemberg.svg.png"/>
                    <p:cNvPicPr>
                      <a:picLocks noChangeArrowheads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1692000" y="1296000"/>
                      <a:ext cx="468000" cy="288000"/>
                    </a:xfrm>
                    <a:prstGeom prst="rect">
                      <a:avLst/>
                    </a:prstGeom>
                    <a:noFill/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  <p:pic>
                  <p:nvPicPr>
                    <p:cNvPr id="2060" name="Picture 12" descr="https://upload.wikimedia.org/wikipedia/commons/thumb/f/f7/Flag_of_Hesse.svg/320px-Flag_of_Hesse.svg.png"/>
                    <p:cNvPicPr>
                      <a:picLocks noChangeArrowheads="1"/>
                    </p:cNvPicPr>
                    <p:nvPr/>
                  </p:nvPicPr>
                  <p:blipFill>
                    <a:blip r:embed="rId9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612000" y="1296000"/>
                      <a:ext cx="468000" cy="288000"/>
                    </a:xfrm>
                    <a:prstGeom prst="rect">
                      <a:avLst/>
                    </a:prstGeom>
                    <a:noFill/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  <p:pic>
                  <p:nvPicPr>
                    <p:cNvPr id="2066" name="Picture 18" descr="https://upload.wikimedia.org/wikipedia/commons/thumb/8/84/Flag_of_North_Rhine-Westphalia.svg/320px-Flag_of_North_Rhine-Westphalia.svg.png"/>
                    <p:cNvPicPr>
                      <a:picLocks noChangeArrowheads="1"/>
                    </p:cNvPicPr>
                    <p:nvPr/>
                  </p:nvPicPr>
                  <p:blipFill>
                    <a:blip r:embed="rId10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2232000" y="1656000"/>
                      <a:ext cx="468000" cy="288000"/>
                    </a:xfrm>
                    <a:prstGeom prst="rect">
                      <a:avLst/>
                    </a:prstGeom>
                    <a:noFill/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  <p:pic>
                  <p:nvPicPr>
                    <p:cNvPr id="2072" name="Picture 24" descr="https://upload.wikimedia.org/wikipedia/commons/thumb/f/fd/Flag_of_Saxony.svg/320px-Flag_of_Saxony.svg.png"/>
                    <p:cNvPicPr>
                      <a:picLocks noChangeArrowheads="1"/>
                    </p:cNvPicPr>
                    <p:nvPr/>
                  </p:nvPicPr>
                  <p:blipFill>
                    <a:blip r:embed="rId11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1152000" y="2016000"/>
                      <a:ext cx="468000" cy="288000"/>
                    </a:xfrm>
                    <a:prstGeom prst="rect">
                      <a:avLst/>
                    </a:prstGeom>
                    <a:noFill/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  <p:pic>
                  <p:nvPicPr>
                    <p:cNvPr id="2074" name="Picture 26" descr="https://upload.wikimedia.org/wikipedia/commons/thumb/1/1a/Flag_of_Saxony-Anhalt.svg/320px-Flag_of_Saxony-Anhalt.svg.png"/>
                    <p:cNvPicPr>
                      <a:picLocks noChangeArrowheads="1"/>
                    </p:cNvPicPr>
                    <p:nvPr/>
                  </p:nvPicPr>
                  <p:blipFill>
                    <a:blip r:embed="rId12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1692000" y="2016000"/>
                      <a:ext cx="468000" cy="288000"/>
                    </a:xfrm>
                    <a:prstGeom prst="rect">
                      <a:avLst/>
                    </a:prstGeom>
                    <a:noFill/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  <p:pic>
                  <p:nvPicPr>
                    <p:cNvPr id="2052" name="Picture 4" descr="https://upload.wikimedia.org/wikipedia/commons/thumb/e/ec/Flag_of_Berlin.svg/320px-Flag_of_Berlin.svg.png"/>
                    <p:cNvPicPr>
                      <a:picLocks noChangeArrowheads="1"/>
                    </p:cNvPicPr>
                    <p:nvPr/>
                  </p:nvPicPr>
                  <p:blipFill>
                    <a:blip r:embed="rId13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1152000" y="1296000"/>
                      <a:ext cx="468000" cy="288000"/>
                    </a:xfrm>
                    <a:prstGeom prst="rect">
                      <a:avLst/>
                    </a:prstGeom>
                    <a:noFill/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  <p:pic>
                  <p:nvPicPr>
                    <p:cNvPr id="2054" name="Picture 6" descr="https://upload.wikimedia.org/wikipedia/commons/thumb/0/01/Flag_of_Brandenburg.svg/320px-Flag_of_Brandenburg.svg.png"/>
                    <p:cNvPicPr>
                      <a:picLocks noChangeArrowheads="1"/>
                    </p:cNvPicPr>
                    <p:nvPr/>
                  </p:nvPicPr>
                  <p:blipFill>
                    <a:blip r:embed="rId14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72000" y="1656000"/>
                      <a:ext cx="468000" cy="288000"/>
                    </a:xfrm>
                    <a:prstGeom prst="rect">
                      <a:avLst/>
                    </a:prstGeom>
                    <a:noFill/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  <p:pic>
                  <p:nvPicPr>
                    <p:cNvPr id="2062" name="Picture 14" descr="https://upload.wikimedia.org/wikipedia/commons/thumb/c/ce/Flag_of_Mecklenburg-Western_Pomerania.svg/320px-Flag_of_Mecklenburg-Western_Pomerania.svg.png"/>
                    <p:cNvPicPr>
                      <a:picLocks noChangeArrowheads="1"/>
                    </p:cNvPicPr>
                    <p:nvPr/>
                  </p:nvPicPr>
                  <p:blipFill>
                    <a:blip r:embed="rId15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1152000" y="1656000"/>
                      <a:ext cx="468000" cy="288000"/>
                    </a:xfrm>
                    <a:prstGeom prst="rect">
                      <a:avLst/>
                    </a:prstGeom>
                    <a:noFill/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  <p:pic>
                  <p:nvPicPr>
                    <p:cNvPr id="2070" name="Picture 22" descr="https://upload.wikimedia.org/wikipedia/commons/thumb/f/f7/Flag_of_Saarland.svg/320px-Flag_of_Saarland.svg.png"/>
                    <p:cNvPicPr>
                      <a:picLocks noChangeArrowheads="1"/>
                    </p:cNvPicPr>
                    <p:nvPr/>
                  </p:nvPicPr>
                  <p:blipFill>
                    <a:blip r:embed="rId16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1692000" y="1656000"/>
                      <a:ext cx="468000" cy="288000"/>
                    </a:xfrm>
                    <a:prstGeom prst="rect">
                      <a:avLst/>
                    </a:prstGeom>
                    <a:noFill/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  <p:pic>
                  <p:nvPicPr>
                    <p:cNvPr id="2076" name="Picture 28" descr="https://upload.wikimedia.org/wikipedia/commons/thumb/b/b4/Flag_of_Schleswig-Holstein.svg/320px-Flag_of_Schleswig-Holstein.svg.png"/>
                    <p:cNvPicPr>
                      <a:picLocks noChangeArrowheads="1"/>
                    </p:cNvPicPr>
                    <p:nvPr/>
                  </p:nvPicPr>
                  <p:blipFill>
                    <a:blip r:embed="rId17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72000" y="2016000"/>
                      <a:ext cx="468000" cy="288000"/>
                    </a:xfrm>
                    <a:prstGeom prst="rect">
                      <a:avLst/>
                    </a:prstGeom>
                    <a:noFill/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  <p:pic>
                  <p:nvPicPr>
                    <p:cNvPr id="2078" name="Picture 30" descr="https://upload.wikimedia.org/wikipedia/commons/thumb/b/bd/Flag_of_Thuringia.svg/320px-Flag_of_Thuringia.svg.png"/>
                    <p:cNvPicPr>
                      <a:picLocks noChangeArrowheads="1"/>
                    </p:cNvPicPr>
                    <p:nvPr/>
                  </p:nvPicPr>
                  <p:blipFill>
                    <a:blip r:embed="rId1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2232000" y="2016000"/>
                      <a:ext cx="468000" cy="288000"/>
                    </a:xfrm>
                    <a:prstGeom prst="rect">
                      <a:avLst/>
                    </a:prstGeom>
                    <a:noFill/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  <p:pic>
                  <p:nvPicPr>
                    <p:cNvPr id="2080" name="Picture 32" descr="https://upload.wikimedia.org/wikipedia/commons/thumb/b/ba/Flag_of_Germany.svg/320px-Flag_of_Germany.svg.png"/>
                    <p:cNvPicPr>
                      <a:picLocks noChangeArrowheads="1"/>
                    </p:cNvPicPr>
                    <p:nvPr/>
                  </p:nvPicPr>
                  <p:blipFill>
                    <a:blip r:embed="rId19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72000" y="1296000"/>
                      <a:ext cx="468000" cy="288000"/>
                    </a:xfrm>
                    <a:prstGeom prst="rect">
                      <a:avLst/>
                    </a:prstGeom>
                    <a:noFill/>
                    <a:ln>
                      <a:solidFill>
                        <a:schemeClr val="bg1">
                          <a:lumMod val="75000"/>
                        </a:schemeClr>
                      </a:solidFill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</p:grpSp>
              <p:cxnSp>
                <p:nvCxnSpPr>
                  <p:cNvPr id="15" name="Gerade Verbindung mit Pfeil 14"/>
                  <p:cNvCxnSpPr/>
                  <p:nvPr/>
                </p:nvCxnSpPr>
                <p:spPr>
                  <a:xfrm>
                    <a:off x="1020252" y="4034590"/>
                    <a:ext cx="0" cy="252000"/>
                  </a:xfrm>
                  <a:prstGeom prst="straightConnector1">
                    <a:avLst/>
                  </a:prstGeom>
                  <a:ln>
                    <a:solidFill>
                      <a:schemeClr val="tx1"/>
                    </a:solidFill>
                    <a:headEnd type="none" w="med" len="med"/>
                    <a:tailEnd type="triangle" w="med" len="med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20" name="Textfeld 19"/>
              <p:cNvSpPr txBox="1"/>
              <p:nvPr/>
            </p:nvSpPr>
            <p:spPr>
              <a:xfrm>
                <a:off x="8800582" y="1998206"/>
                <a:ext cx="158081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400" cap="all" dirty="0"/>
                  <a:t>Verwaltungsrat</a:t>
                </a:r>
              </a:p>
            </p:txBody>
          </p:sp>
          <p:sp>
            <p:nvSpPr>
              <p:cNvPr id="47" name="Textfeld 46"/>
              <p:cNvSpPr txBox="1"/>
              <p:nvPr/>
            </p:nvSpPr>
            <p:spPr>
              <a:xfrm>
                <a:off x="9064852" y="3219115"/>
                <a:ext cx="105227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400" cap="all" dirty="0"/>
                  <a:t>Ausschuss</a:t>
                </a:r>
              </a:p>
            </p:txBody>
          </p:sp>
        </p:grpSp>
        <p:sp>
          <p:nvSpPr>
            <p:cNvPr id="49" name="Rechteck 48"/>
            <p:cNvSpPr/>
            <p:nvPr/>
          </p:nvSpPr>
          <p:spPr>
            <a:xfrm>
              <a:off x="3156427" y="1884342"/>
              <a:ext cx="1744580" cy="288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bg1"/>
              </a:solidFill>
            </a:ln>
            <a:effectLst>
              <a:outerShdw blurRad="127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cap="all" dirty="0">
                  <a:solidFill>
                    <a:schemeClr val="tx1"/>
                  </a:solidFill>
                </a:rPr>
                <a:t>Netzbetreiber</a:t>
              </a:r>
            </a:p>
          </p:txBody>
        </p:sp>
        <p:sp>
          <p:nvSpPr>
            <p:cNvPr id="50" name="Rechteck 49"/>
            <p:cNvSpPr/>
            <p:nvPr/>
          </p:nvSpPr>
          <p:spPr>
            <a:xfrm>
              <a:off x="3156427" y="1439369"/>
              <a:ext cx="3900484" cy="288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rgbClr val="C00000"/>
              </a:solidFill>
            </a:ln>
            <a:effectLst>
              <a:outerShdw blurRad="127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cap="all" dirty="0">
                  <a:solidFill>
                    <a:schemeClr val="tx1"/>
                  </a:solidFill>
                </a:rPr>
                <a:t>BDBOS</a:t>
              </a:r>
            </a:p>
          </p:txBody>
        </p:sp>
        <p:sp>
          <p:nvSpPr>
            <p:cNvPr id="22" name="Textfeld 21"/>
            <p:cNvSpPr txBox="1"/>
            <p:nvPr/>
          </p:nvSpPr>
          <p:spPr>
            <a:xfrm rot="-5400000">
              <a:off x="1790393" y="1959539"/>
              <a:ext cx="1440000" cy="792000"/>
            </a:xfrm>
            <a:prstGeom prst="rect">
              <a:avLst/>
            </a:prstGeom>
            <a:noFill/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de-DE" sz="1400" cap="all" dirty="0"/>
                <a:t>Bundesebene</a:t>
              </a:r>
            </a:p>
          </p:txBody>
        </p:sp>
        <p:sp>
          <p:nvSpPr>
            <p:cNvPr id="52" name="Textfeld 51"/>
            <p:cNvSpPr txBox="1"/>
            <p:nvPr/>
          </p:nvSpPr>
          <p:spPr>
            <a:xfrm rot="-5400000">
              <a:off x="1790393" y="3399539"/>
              <a:ext cx="1440000" cy="792000"/>
            </a:xfrm>
            <a:prstGeom prst="rect">
              <a:avLst/>
            </a:prstGeom>
            <a:noFill/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de-DE" sz="1400" cap="all" dirty="0"/>
                <a:t>Land:</a:t>
              </a:r>
            </a:p>
            <a:p>
              <a:pPr algn="ctr"/>
              <a:r>
                <a:rPr lang="de-DE" sz="1400" cap="all" dirty="0"/>
                <a:t>Ministerielle</a:t>
              </a:r>
            </a:p>
            <a:p>
              <a:pPr algn="ctr"/>
              <a:r>
                <a:rPr lang="de-DE" sz="1400" cap="all" dirty="0"/>
                <a:t>Ebene</a:t>
              </a:r>
            </a:p>
          </p:txBody>
        </p:sp>
        <p:sp>
          <p:nvSpPr>
            <p:cNvPr id="53" name="Textfeld 52"/>
            <p:cNvSpPr txBox="1"/>
            <p:nvPr/>
          </p:nvSpPr>
          <p:spPr>
            <a:xfrm rot="-5400000">
              <a:off x="1790393" y="4839539"/>
              <a:ext cx="1440000" cy="792000"/>
            </a:xfrm>
            <a:prstGeom prst="rect">
              <a:avLst/>
            </a:prstGeom>
            <a:noFill/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de-DE" sz="1400" cap="all" dirty="0"/>
                <a:t>Land:</a:t>
              </a:r>
            </a:p>
            <a:p>
              <a:pPr algn="ctr"/>
              <a:r>
                <a:rPr lang="de-DE" sz="1400" cap="all" dirty="0"/>
                <a:t>Behörden-</a:t>
              </a:r>
            </a:p>
            <a:p>
              <a:pPr algn="ctr"/>
              <a:r>
                <a:rPr lang="de-DE" sz="1400" cap="all" dirty="0"/>
                <a:t>Ebene</a:t>
              </a:r>
            </a:p>
          </p:txBody>
        </p:sp>
        <p:cxnSp>
          <p:nvCxnSpPr>
            <p:cNvPr id="28" name="Gewinkelter Verbinder 27"/>
            <p:cNvCxnSpPr>
              <a:stCxn id="50" idx="1"/>
              <a:endCxn id="49" idx="1"/>
            </p:cNvCxnSpPr>
            <p:nvPr/>
          </p:nvCxnSpPr>
          <p:spPr>
            <a:xfrm rot="10800000" flipV="1">
              <a:off x="3156427" y="1583368"/>
              <a:ext cx="12700" cy="444973"/>
            </a:xfrm>
            <a:prstGeom prst="bentConnector3">
              <a:avLst>
                <a:gd name="adj1" fmla="val 1800000"/>
              </a:avLst>
            </a:prstGeom>
            <a:ln>
              <a:solidFill>
                <a:schemeClr val="tx1"/>
              </a:solidFill>
              <a:headEnd type="triangl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Gerader Verbinder 34"/>
            <p:cNvCxnSpPr/>
            <p:nvPr/>
          </p:nvCxnSpPr>
          <p:spPr>
            <a:xfrm flipH="1">
              <a:off x="2114392" y="3060000"/>
              <a:ext cx="594000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Gerader Verbinder 58"/>
            <p:cNvCxnSpPr/>
            <p:nvPr/>
          </p:nvCxnSpPr>
          <p:spPr>
            <a:xfrm flipH="1">
              <a:off x="2114393" y="4515539"/>
              <a:ext cx="594000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Rechteck 59"/>
            <p:cNvSpPr/>
            <p:nvPr/>
          </p:nvSpPr>
          <p:spPr>
            <a:xfrm>
              <a:off x="4399576" y="3959934"/>
              <a:ext cx="2664000" cy="288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2">
                  <a:lumMod val="60000"/>
                  <a:lumOff val="40000"/>
                </a:schemeClr>
              </a:solidFill>
            </a:ln>
            <a:effectLst>
              <a:outerShdw blurRad="127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cap="all" dirty="0">
                  <a:solidFill>
                    <a:schemeClr val="tx1"/>
                  </a:solidFill>
                </a:rPr>
                <a:t>Koordinierende Stelle Bayern</a:t>
              </a:r>
            </a:p>
          </p:txBody>
        </p:sp>
        <p:sp>
          <p:nvSpPr>
            <p:cNvPr id="61" name="Rechteck 60"/>
            <p:cNvSpPr/>
            <p:nvPr/>
          </p:nvSpPr>
          <p:spPr>
            <a:xfrm>
              <a:off x="4399576" y="5035772"/>
              <a:ext cx="2664000" cy="288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2">
                  <a:lumMod val="60000"/>
                  <a:lumOff val="40000"/>
                </a:schemeClr>
              </a:solidFill>
            </a:ln>
            <a:effectLst>
              <a:outerShdw blurRad="127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cap="all" dirty="0">
                  <a:solidFill>
                    <a:schemeClr val="tx1"/>
                  </a:solidFill>
                </a:rPr>
                <a:t>Takt.-techn. betriebsstellen</a:t>
              </a:r>
            </a:p>
          </p:txBody>
        </p:sp>
        <p:sp>
          <p:nvSpPr>
            <p:cNvPr id="62" name="Rechteck 61"/>
            <p:cNvSpPr/>
            <p:nvPr/>
          </p:nvSpPr>
          <p:spPr>
            <a:xfrm>
              <a:off x="4399576" y="4682450"/>
              <a:ext cx="2664000" cy="288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2">
                  <a:lumMod val="60000"/>
                  <a:lumOff val="40000"/>
                </a:schemeClr>
              </a:solidFill>
            </a:ln>
            <a:effectLst>
              <a:outerShdw blurRad="127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cap="all" dirty="0">
                  <a:solidFill>
                    <a:schemeClr val="tx1"/>
                  </a:solidFill>
                </a:rPr>
                <a:t>Autorisierte stelle </a:t>
              </a:r>
              <a:r>
                <a:rPr lang="de-DE" sz="1400" cap="all" dirty="0" err="1">
                  <a:solidFill>
                    <a:schemeClr val="tx1"/>
                  </a:solidFill>
                </a:rPr>
                <a:t>bayern</a:t>
              </a:r>
              <a:endParaRPr lang="de-DE" sz="1400" cap="all" dirty="0">
                <a:solidFill>
                  <a:schemeClr val="tx1"/>
                </a:solidFill>
              </a:endParaRPr>
            </a:p>
          </p:txBody>
        </p:sp>
        <p:sp>
          <p:nvSpPr>
            <p:cNvPr id="63" name="Rechteck 62"/>
            <p:cNvSpPr/>
            <p:nvPr/>
          </p:nvSpPr>
          <p:spPr>
            <a:xfrm>
              <a:off x="4399576" y="5389095"/>
              <a:ext cx="2664000" cy="288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2">
                  <a:lumMod val="60000"/>
                  <a:lumOff val="40000"/>
                </a:schemeClr>
              </a:solidFill>
            </a:ln>
            <a:effectLst>
              <a:outerShdw blurRad="127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cap="all" dirty="0">
                  <a:solidFill>
                    <a:schemeClr val="tx1"/>
                  </a:solidFill>
                </a:rPr>
                <a:t>Vorhaltende stellen</a:t>
              </a:r>
            </a:p>
          </p:txBody>
        </p:sp>
        <p:cxnSp>
          <p:nvCxnSpPr>
            <p:cNvPr id="38" name="Gewinkelter Verbinder 37"/>
            <p:cNvCxnSpPr>
              <a:stCxn id="49" idx="2"/>
              <a:endCxn id="62" idx="1"/>
            </p:cNvCxnSpPr>
            <p:nvPr/>
          </p:nvCxnSpPr>
          <p:spPr>
            <a:xfrm rot="16200000" flipH="1">
              <a:off x="2887092" y="3313966"/>
              <a:ext cx="2654108" cy="370859"/>
            </a:xfrm>
            <a:prstGeom prst="bentConnector2">
              <a:avLst/>
            </a:prstGeom>
            <a:ln>
              <a:solidFill>
                <a:schemeClr val="tx1"/>
              </a:solidFill>
              <a:headEnd type="triangl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Gewinkelter Verbinder 65"/>
            <p:cNvCxnSpPr>
              <a:stCxn id="50" idx="2"/>
              <a:endCxn id="18" idx="1"/>
            </p:cNvCxnSpPr>
            <p:nvPr/>
          </p:nvCxnSpPr>
          <p:spPr>
            <a:xfrm rot="16200000" flipH="1">
              <a:off x="4758652" y="2075386"/>
              <a:ext cx="1117850" cy="421816"/>
            </a:xfrm>
            <a:prstGeom prst="bentConnector2">
              <a:avLst/>
            </a:prstGeom>
            <a:ln>
              <a:solidFill>
                <a:schemeClr val="tx1"/>
              </a:solidFill>
              <a:headEnd type="triangl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Gewinkelter Verbinder 68"/>
            <p:cNvCxnSpPr>
              <a:stCxn id="50" idx="2"/>
              <a:endCxn id="60" idx="1"/>
            </p:cNvCxnSpPr>
            <p:nvPr/>
          </p:nvCxnSpPr>
          <p:spPr>
            <a:xfrm rot="5400000">
              <a:off x="3564841" y="2562105"/>
              <a:ext cx="2376565" cy="707093"/>
            </a:xfrm>
            <a:prstGeom prst="bentConnector4">
              <a:avLst>
                <a:gd name="adj1" fmla="val 46970"/>
                <a:gd name="adj2" fmla="val 132330"/>
              </a:avLst>
            </a:prstGeom>
            <a:ln>
              <a:solidFill>
                <a:schemeClr val="tx1"/>
              </a:solidFill>
              <a:headEnd type="triangl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Rechteck 75"/>
            <p:cNvSpPr/>
            <p:nvPr/>
          </p:nvSpPr>
          <p:spPr>
            <a:xfrm>
              <a:off x="4399577" y="5991130"/>
              <a:ext cx="2680850" cy="288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2">
                  <a:lumMod val="60000"/>
                  <a:lumOff val="40000"/>
                </a:schemeClr>
              </a:solidFill>
            </a:ln>
            <a:effectLst>
              <a:outerShdw blurRad="127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cap="all" dirty="0" err="1">
                  <a:solidFill>
                    <a:schemeClr val="tx1"/>
                  </a:solidFill>
                </a:rPr>
                <a:t>bos</a:t>
              </a:r>
              <a:endParaRPr lang="de-DE" sz="1400" cap="all" dirty="0">
                <a:solidFill>
                  <a:schemeClr val="tx1"/>
                </a:solidFill>
              </a:endParaRPr>
            </a:p>
          </p:txBody>
        </p:sp>
        <p:cxnSp>
          <p:nvCxnSpPr>
            <p:cNvPr id="77" name="Gewinkelter Verbinder 76"/>
            <p:cNvCxnSpPr>
              <a:stCxn id="62" idx="3"/>
              <a:endCxn id="61" idx="3"/>
            </p:cNvCxnSpPr>
            <p:nvPr/>
          </p:nvCxnSpPr>
          <p:spPr>
            <a:xfrm>
              <a:off x="7063576" y="4826450"/>
              <a:ext cx="12700" cy="353322"/>
            </a:xfrm>
            <a:prstGeom prst="bentConnector3">
              <a:avLst>
                <a:gd name="adj1" fmla="val 1800000"/>
              </a:avLst>
            </a:prstGeom>
            <a:ln>
              <a:solidFill>
                <a:schemeClr val="tx1"/>
              </a:solidFill>
              <a:headEnd type="triangl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Gewinkelter Verbinder 83"/>
            <p:cNvCxnSpPr>
              <a:stCxn id="61" idx="1"/>
              <a:endCxn id="76" idx="1"/>
            </p:cNvCxnSpPr>
            <p:nvPr/>
          </p:nvCxnSpPr>
          <p:spPr>
            <a:xfrm rot="10800000" flipH="1" flipV="1">
              <a:off x="4399575" y="5179772"/>
              <a:ext cx="1" cy="955358"/>
            </a:xfrm>
            <a:prstGeom prst="bentConnector3">
              <a:avLst>
                <a:gd name="adj1" fmla="val -22860000000"/>
              </a:avLst>
            </a:prstGeom>
            <a:ln>
              <a:solidFill>
                <a:schemeClr val="tx1"/>
              </a:solidFill>
              <a:headEnd type="triangl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Gewinkelter Verbinder 86"/>
            <p:cNvCxnSpPr>
              <a:stCxn id="61" idx="3"/>
              <a:endCxn id="63" idx="3"/>
            </p:cNvCxnSpPr>
            <p:nvPr/>
          </p:nvCxnSpPr>
          <p:spPr>
            <a:xfrm>
              <a:off x="7063576" y="5179772"/>
              <a:ext cx="12700" cy="353323"/>
            </a:xfrm>
            <a:prstGeom prst="bentConnector3">
              <a:avLst>
                <a:gd name="adj1" fmla="val 1800000"/>
              </a:avLst>
            </a:prstGeom>
            <a:ln>
              <a:solidFill>
                <a:schemeClr val="tx1"/>
              </a:solidFill>
              <a:headEnd type="triangl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9" name="Rechteckige Legende 98"/>
          <p:cNvSpPr/>
          <p:nvPr/>
        </p:nvSpPr>
        <p:spPr>
          <a:xfrm>
            <a:off x="1703513" y="1541450"/>
            <a:ext cx="1473705" cy="792088"/>
          </a:xfrm>
          <a:prstGeom prst="wedgeRectCallout">
            <a:avLst>
              <a:gd name="adj1" fmla="val 129311"/>
              <a:gd name="adj2" fmla="val 9338"/>
            </a:avLst>
          </a:prstGeom>
          <a:solidFill>
            <a:schemeClr val="bg1"/>
          </a:solidFill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>
                <a:solidFill>
                  <a:schemeClr val="tx1"/>
                </a:solidFill>
              </a:rPr>
              <a:t>betriebt Digitalfunksystem</a:t>
            </a:r>
          </a:p>
          <a:p>
            <a:pPr algn="ctr"/>
            <a:r>
              <a:rPr lang="de-DE" sz="1200" dirty="0">
                <a:solidFill>
                  <a:schemeClr val="tx1"/>
                </a:solidFill>
              </a:rPr>
              <a:t>stellt Einheitlichkeit sicher</a:t>
            </a:r>
          </a:p>
        </p:txBody>
      </p:sp>
      <p:sp>
        <p:nvSpPr>
          <p:cNvPr id="100" name="Rechteckige Legende 99"/>
          <p:cNvSpPr/>
          <p:nvPr/>
        </p:nvSpPr>
        <p:spPr>
          <a:xfrm>
            <a:off x="8029457" y="2565999"/>
            <a:ext cx="2531039" cy="483609"/>
          </a:xfrm>
          <a:prstGeom prst="wedgeRectCallout">
            <a:avLst>
              <a:gd name="adj1" fmla="val -50843"/>
              <a:gd name="adj2" fmla="val 264833"/>
            </a:avLst>
          </a:prstGeom>
          <a:solidFill>
            <a:schemeClr val="bg1"/>
          </a:solidFill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>
                <a:solidFill>
                  <a:schemeClr val="tx1"/>
                </a:solidFill>
              </a:rPr>
              <a:t>Budgetverantwortung</a:t>
            </a:r>
          </a:p>
          <a:p>
            <a:pPr algn="ctr"/>
            <a:r>
              <a:rPr lang="de-DE" sz="1200" dirty="0">
                <a:solidFill>
                  <a:schemeClr val="tx1"/>
                </a:solidFill>
              </a:rPr>
              <a:t>bündelt strategische Interessen</a:t>
            </a:r>
          </a:p>
        </p:txBody>
      </p:sp>
      <p:sp>
        <p:nvSpPr>
          <p:cNvPr id="101" name="Rechteckige Legende 100"/>
          <p:cNvSpPr/>
          <p:nvPr/>
        </p:nvSpPr>
        <p:spPr>
          <a:xfrm>
            <a:off x="1596008" y="4637795"/>
            <a:ext cx="2411760" cy="1121871"/>
          </a:xfrm>
          <a:prstGeom prst="wedgeRectCallout">
            <a:avLst>
              <a:gd name="adj1" fmla="val 110736"/>
              <a:gd name="adj2" fmla="val -36458"/>
            </a:avLst>
          </a:prstGeom>
          <a:solidFill>
            <a:schemeClr val="bg1"/>
          </a:solidFill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>
                <a:solidFill>
                  <a:schemeClr val="tx1"/>
                </a:solidFill>
              </a:rPr>
              <a:t>Kryptomanagement</a:t>
            </a:r>
          </a:p>
          <a:p>
            <a:pPr algn="ctr"/>
            <a:r>
              <a:rPr lang="de-DE" sz="1200" dirty="0">
                <a:solidFill>
                  <a:schemeClr val="tx1"/>
                </a:solidFill>
              </a:rPr>
              <a:t>Taktisch technische Verantwortung</a:t>
            </a:r>
          </a:p>
        </p:txBody>
      </p:sp>
      <p:sp>
        <p:nvSpPr>
          <p:cNvPr id="102" name="Rechteckige Legende 101"/>
          <p:cNvSpPr/>
          <p:nvPr/>
        </p:nvSpPr>
        <p:spPr>
          <a:xfrm>
            <a:off x="8446044" y="3668324"/>
            <a:ext cx="1933924" cy="1121871"/>
          </a:xfrm>
          <a:prstGeom prst="wedgeRectCallout">
            <a:avLst>
              <a:gd name="adj1" fmla="val -74715"/>
              <a:gd name="adj2" fmla="val 81274"/>
            </a:avLst>
          </a:prstGeom>
          <a:solidFill>
            <a:schemeClr val="bg1"/>
          </a:solidFill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>
                <a:solidFill>
                  <a:schemeClr val="tx1"/>
                </a:solidFill>
              </a:rPr>
              <a:t>Regionales Nutzermanagement</a:t>
            </a:r>
          </a:p>
          <a:p>
            <a:pPr algn="ctr"/>
            <a:r>
              <a:rPr lang="de-DE" sz="1200" dirty="0">
                <a:solidFill>
                  <a:schemeClr val="tx1"/>
                </a:solidFill>
              </a:rPr>
              <a:t>Überblick taktische Lage</a:t>
            </a:r>
          </a:p>
        </p:txBody>
      </p:sp>
      <p:sp>
        <p:nvSpPr>
          <p:cNvPr id="103" name="Rechteckige Legende 102"/>
          <p:cNvSpPr/>
          <p:nvPr/>
        </p:nvSpPr>
        <p:spPr>
          <a:xfrm>
            <a:off x="8519886" y="5198729"/>
            <a:ext cx="2040610" cy="1274272"/>
          </a:xfrm>
          <a:prstGeom prst="wedgeRectCallout">
            <a:avLst>
              <a:gd name="adj1" fmla="val -86925"/>
              <a:gd name="adj2" fmla="val -19638"/>
            </a:avLst>
          </a:prstGeom>
          <a:solidFill>
            <a:schemeClr val="bg1"/>
          </a:solidFill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>
                <a:solidFill>
                  <a:schemeClr val="tx1"/>
                </a:solidFill>
              </a:rPr>
              <a:t>hält Reserven vor (Funkgeräte, Netzerweiterung)</a:t>
            </a:r>
          </a:p>
          <a:p>
            <a:pPr algn="ctr"/>
            <a:r>
              <a:rPr lang="de-DE" sz="1200" dirty="0">
                <a:solidFill>
                  <a:schemeClr val="tx1"/>
                </a:solidFill>
              </a:rPr>
              <a:t>Werkstätten, Support</a:t>
            </a:r>
          </a:p>
        </p:txBody>
      </p:sp>
    </p:spTree>
    <p:extLst>
      <p:ext uri="{BB962C8B-B14F-4D97-AF65-F5344CB8AC3E}">
        <p14:creationId xmlns:p14="http://schemas.microsoft.com/office/powerpoint/2010/main" val="1032258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" grpId="0" animBg="1"/>
      <p:bldP spid="100" grpId="0" animBg="1"/>
      <p:bldP spid="101" grpId="0" animBg="1"/>
      <p:bldP spid="102" grpId="0" animBg="1"/>
      <p:bldP spid="10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Gesetze und Richtlinien – Telekommunikationsgesetz TKG / TTDSG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Grundlage für Frequenzzuteilung</a:t>
            </a:r>
          </a:p>
          <a:p>
            <a:r>
              <a:rPr lang="de-DE" dirty="0"/>
              <a:t>Enthält strafrechtliche Bestimmungen zu</a:t>
            </a:r>
          </a:p>
          <a:p>
            <a:pPr lvl="1"/>
            <a:r>
              <a:rPr lang="de-DE" dirty="0"/>
              <a:t>Verletzung des Fernmeldegeheimnisses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de-DE" dirty="0"/>
              <a:t>Mitteilung von Nachrichten an Unbeteiligte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de-DE" dirty="0"/>
              <a:t>Unbefugtes Abhören von Nachrichten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de-DE" dirty="0"/>
              <a:t>Weitergabe von unbeabsichtigt empfangenen Nachrichten</a:t>
            </a:r>
          </a:p>
          <a:p>
            <a:pPr lvl="1"/>
            <a:r>
              <a:rPr lang="de-DE" dirty="0"/>
              <a:t>Missbrauch von Sendeanlagen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DE" dirty="0"/>
              <a:t>Bei Zuwiderhandlungen: Freiheits- und Geldstrafen</a:t>
            </a:r>
          </a:p>
        </p:txBody>
      </p:sp>
    </p:spTree>
    <p:extLst>
      <p:ext uri="{BB962C8B-B14F-4D97-AF65-F5344CB8AC3E}">
        <p14:creationId xmlns:p14="http://schemas.microsoft.com/office/powerpoint/2010/main" val="21606121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Gesetze und Richtlinien – Strafgesetzbuch StGB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285750" indent="-285750">
              <a:spcBef>
                <a:spcPts val="480"/>
              </a:spcBef>
            </a:pPr>
            <a:r>
              <a:rPr lang="de-DE" dirty="0"/>
              <a:t>Verletzung der Vertraulichkeit </a:t>
            </a:r>
            <a:r>
              <a:rPr lang="de-DE" sz="1600" dirty="0"/>
              <a:t>(§ 201)</a:t>
            </a:r>
          </a:p>
          <a:p>
            <a:pPr marL="685800" lvl="1">
              <a:spcBef>
                <a:spcPts val="480"/>
              </a:spcBef>
            </a:pPr>
            <a:r>
              <a:rPr lang="de-DE" dirty="0"/>
              <a:t>z.B. unbefugtes Aufzeichnen von Funksprüchen</a:t>
            </a:r>
          </a:p>
          <a:p>
            <a:pPr marL="285750" indent="-285750">
              <a:spcBef>
                <a:spcPts val="480"/>
              </a:spcBef>
            </a:pPr>
            <a:r>
              <a:rPr lang="de-DE" dirty="0"/>
              <a:t>Verletzung von Privatgeheimnissen </a:t>
            </a:r>
            <a:r>
              <a:rPr lang="de-DE" sz="1600" dirty="0"/>
              <a:t>(§ 203)</a:t>
            </a:r>
          </a:p>
          <a:p>
            <a:pPr marL="685800" lvl="1">
              <a:spcBef>
                <a:spcPts val="480"/>
              </a:spcBef>
            </a:pPr>
            <a:r>
              <a:rPr lang="de-DE" dirty="0"/>
              <a:t>z.B. unbefugte Weitergabe von Geheimnissen des persönlichen Lebens oder Betriebs-/Geschäftsgeheimnissen</a:t>
            </a:r>
          </a:p>
          <a:p>
            <a:pPr marL="285750" indent="-285750">
              <a:spcBef>
                <a:spcPts val="480"/>
              </a:spcBef>
            </a:pPr>
            <a:r>
              <a:rPr lang="de-DE" dirty="0"/>
              <a:t>Vorteilsnahme, Bestechlichkeit, Unterlassen der Diensthandlung </a:t>
            </a:r>
            <a:r>
              <a:rPr lang="de-DE" sz="1600" dirty="0"/>
              <a:t>(§§ 331, 332, 336)</a:t>
            </a:r>
            <a:endParaRPr lang="de-DE" dirty="0"/>
          </a:p>
          <a:p>
            <a:pPr marL="685800" lvl="1">
              <a:spcBef>
                <a:spcPts val="480"/>
              </a:spcBef>
            </a:pPr>
            <a:r>
              <a:rPr lang="de-DE" dirty="0"/>
              <a:t>z.B. Versprechen von Vorteilen für eine Gegenleistung</a:t>
            </a:r>
          </a:p>
          <a:p>
            <a:pPr marL="285750" indent="-285750">
              <a:spcBef>
                <a:spcPts val="480"/>
              </a:spcBef>
            </a:pPr>
            <a:r>
              <a:rPr lang="de-DE" dirty="0"/>
              <a:t>Verletzung von Dienstgeheimnissen </a:t>
            </a:r>
            <a:r>
              <a:rPr lang="de-DE" sz="1600" dirty="0"/>
              <a:t>(§ 353b)</a:t>
            </a:r>
            <a:endParaRPr lang="de-DE" dirty="0"/>
          </a:p>
          <a:p>
            <a:pPr marL="685800" lvl="1">
              <a:spcBef>
                <a:spcPts val="480"/>
              </a:spcBef>
            </a:pPr>
            <a:r>
              <a:rPr lang="de-DE" dirty="0"/>
              <a:t>z.B. Gefährdung von öffentlichen Interessen durch Weitergabe von Mitteilungen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de-DE" dirty="0"/>
              <a:t>Folgen: Freiheitsstrafen, Aberkennung öffentlicher Ämter</a:t>
            </a:r>
          </a:p>
        </p:txBody>
      </p:sp>
    </p:spTree>
    <p:extLst>
      <p:ext uri="{BB962C8B-B14F-4D97-AF65-F5344CB8AC3E}">
        <p14:creationId xmlns:p14="http://schemas.microsoft.com/office/powerpoint/2010/main" val="26625790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Gesetze und Richtlinien -</a:t>
            </a:r>
            <a:br>
              <a:rPr lang="de-DE" dirty="0"/>
            </a:br>
            <a:r>
              <a:rPr lang="de-DE" dirty="0"/>
              <a:t>BOS-Funkrichtlinie 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>
          <a:xfrm>
            <a:off x="1776000" y="1355007"/>
            <a:ext cx="5401498" cy="4386682"/>
          </a:xfrm>
        </p:spPr>
        <p:txBody>
          <a:bodyPr/>
          <a:lstStyle/>
          <a:p>
            <a:r>
              <a:rPr lang="de-DE" dirty="0"/>
              <a:t>Regelt unter anderem:</a:t>
            </a:r>
          </a:p>
          <a:p>
            <a:pPr lvl="1"/>
            <a:r>
              <a:rPr lang="de-DE" dirty="0"/>
              <a:t>Berechtigung zur Teilnahme am BOS-Funk</a:t>
            </a:r>
          </a:p>
          <a:p>
            <a:pPr lvl="1"/>
            <a:r>
              <a:rPr lang="de-DE" dirty="0"/>
              <a:t>Zuständigkeiten der beteiligten Behörden</a:t>
            </a:r>
          </a:p>
          <a:p>
            <a:pPr lvl="1"/>
            <a:r>
              <a:rPr lang="de-DE" dirty="0"/>
              <a:t>Frequenzbereiche im BOS-Funk</a:t>
            </a:r>
          </a:p>
          <a:p>
            <a:pPr lvl="1"/>
            <a:r>
              <a:rPr lang="de-DE" dirty="0"/>
              <a:t>Verfahren und Zuständigkeiten bei der Frequenzzuteilung</a:t>
            </a:r>
          </a:p>
          <a:p>
            <a:pPr lvl="1"/>
            <a:r>
              <a:rPr lang="de-DE" dirty="0"/>
              <a:t>Die Grundsätze zur Frequenzplanung und Koordinierung</a:t>
            </a:r>
          </a:p>
          <a:p>
            <a:pPr lvl="1"/>
            <a:r>
              <a:rPr lang="de-DE" dirty="0"/>
              <a:t>Zusammenarbeit der BOS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867EB3D7-EA54-42CA-9CBF-2655BB45F0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84001" y="1440001"/>
            <a:ext cx="3011019" cy="4271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00927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Gesetze und Richtlinien -</a:t>
            </a:r>
            <a:br>
              <a:rPr lang="de-DE" dirty="0"/>
            </a:br>
            <a:r>
              <a:rPr lang="de-DE" dirty="0"/>
              <a:t>BOS-Funkrichtlinie 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Berechtigte des BOS-Funks sind:</a:t>
            </a:r>
          </a:p>
          <a:p>
            <a:pPr lvl="1"/>
            <a:r>
              <a:rPr lang="de-DE" dirty="0"/>
              <a:t>Polizei</a:t>
            </a:r>
          </a:p>
          <a:p>
            <a:pPr lvl="1"/>
            <a:r>
              <a:rPr lang="de-DE" dirty="0"/>
              <a:t>Technisches Hilfswerk</a:t>
            </a:r>
          </a:p>
          <a:p>
            <a:pPr lvl="1"/>
            <a:r>
              <a:rPr lang="de-DE" dirty="0"/>
              <a:t>Bundeszollverwaltung</a:t>
            </a:r>
          </a:p>
          <a:p>
            <a:pPr lvl="1"/>
            <a:r>
              <a:rPr lang="de-DE" dirty="0"/>
              <a:t>Feuerwehren (kommunale Feuerwehren, Werkfeuerwehren)</a:t>
            </a:r>
          </a:p>
          <a:p>
            <a:pPr lvl="1"/>
            <a:r>
              <a:rPr lang="de-DE" dirty="0"/>
              <a:t>Katastrophenschutzeinheiten</a:t>
            </a:r>
          </a:p>
          <a:p>
            <a:pPr lvl="1"/>
            <a:r>
              <a:rPr lang="de-DE" dirty="0"/>
              <a:t>Rettungsdienste</a:t>
            </a:r>
          </a:p>
          <a:p>
            <a:pPr lvl="1"/>
            <a:r>
              <a:rPr lang="de-DE" dirty="0"/>
              <a:t>Behörden und Dienststellen mit Sicherheitsaufgaben</a:t>
            </a:r>
          </a:p>
        </p:txBody>
      </p:sp>
    </p:spTree>
    <p:extLst>
      <p:ext uri="{BB962C8B-B14F-4D97-AF65-F5344CB8AC3E}">
        <p14:creationId xmlns:p14="http://schemas.microsoft.com/office/powerpoint/2010/main" val="11827588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sz="2000" dirty="0"/>
              <a:t>Gesetze und Richtlinien – PDV/DV 810 Dienstvorschrift für den Fernmeldebetriebsdienst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>
          <a:xfrm>
            <a:off x="1776000" y="1355007"/>
            <a:ext cx="5340536" cy="4150856"/>
          </a:xfrm>
        </p:spPr>
        <p:txBody>
          <a:bodyPr/>
          <a:lstStyle/>
          <a:p>
            <a:r>
              <a:rPr lang="de-DE" dirty="0"/>
              <a:t>Regelt die Durchführung des Sprechfunkverkehrs, z.B.</a:t>
            </a:r>
          </a:p>
          <a:p>
            <a:pPr lvl="1"/>
            <a:r>
              <a:rPr lang="de-DE" dirty="0"/>
              <a:t>Gesprächsabwicklung</a:t>
            </a:r>
          </a:p>
          <a:p>
            <a:pPr lvl="1"/>
            <a:r>
              <a:rPr lang="de-DE" dirty="0"/>
              <a:t>Arten von Nachrichten</a:t>
            </a:r>
          </a:p>
          <a:p>
            <a:pPr lvl="1"/>
            <a:r>
              <a:rPr lang="de-DE" dirty="0"/>
              <a:t>Verkehrsarten</a:t>
            </a:r>
          </a:p>
          <a:p>
            <a:pPr lvl="1"/>
            <a:r>
              <a:rPr lang="de-DE" dirty="0"/>
              <a:t>Verkehrsformen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EFABF707-A232-4BCB-BD07-C3DB4B32B101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rgbClr val="C0000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8800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284000" y="1440000"/>
            <a:ext cx="3009600" cy="4241150"/>
          </a:xfrm>
          <a:prstGeom prst="rect">
            <a:avLst/>
          </a:prstGeom>
          <a:solidFill>
            <a:srgbClr val="C00000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8668233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68F0DD65-42F2-4FB9-AD76-2413A85E33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84001" y="1440001"/>
            <a:ext cx="3009600" cy="4266581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sz="2000" dirty="0"/>
              <a:t>Richtlinie für Funkrufnamen und operativ-taktische Adressen (OPTA) der </a:t>
            </a:r>
            <a:r>
              <a:rPr lang="de-DE" sz="2000" dirty="0" err="1"/>
              <a:t>npol</a:t>
            </a:r>
            <a:r>
              <a:rPr lang="de-DE" sz="2000" dirty="0"/>
              <a:t>. BOS in Bayern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>
          <a:xfrm>
            <a:off x="1776000" y="1355007"/>
            <a:ext cx="5340536" cy="4150856"/>
          </a:xfrm>
        </p:spPr>
        <p:txBody>
          <a:bodyPr/>
          <a:lstStyle/>
          <a:p>
            <a:r>
              <a:rPr lang="de-DE" dirty="0"/>
              <a:t>Beinhaltet</a:t>
            </a:r>
          </a:p>
          <a:p>
            <a:pPr lvl="1"/>
            <a:r>
              <a:rPr lang="de-DE" dirty="0"/>
              <a:t>Zusammensetzung der Rufnamen</a:t>
            </a:r>
          </a:p>
          <a:p>
            <a:pPr lvl="1"/>
            <a:r>
              <a:rPr lang="de-DE" dirty="0"/>
              <a:t>Gliederung der Rufnamen</a:t>
            </a:r>
          </a:p>
          <a:p>
            <a:pPr lvl="1"/>
            <a:r>
              <a:rPr lang="de-DE" dirty="0"/>
              <a:t>Sprechweise der Rufnamen</a:t>
            </a:r>
          </a:p>
          <a:p>
            <a:pPr lvl="1"/>
            <a:r>
              <a:rPr lang="de-DE" dirty="0"/>
              <a:t>Festlegungen für die OPTA</a:t>
            </a:r>
          </a:p>
          <a:p>
            <a:pPr lvl="1"/>
            <a:r>
              <a:rPr lang="de-DE" dirty="0"/>
              <a:t>Sonderreglungen</a:t>
            </a:r>
          </a:p>
        </p:txBody>
      </p:sp>
    </p:spTree>
    <p:extLst>
      <p:ext uri="{BB962C8B-B14F-4D97-AF65-F5344CB8AC3E}">
        <p14:creationId xmlns:p14="http://schemas.microsoft.com/office/powerpoint/2010/main" val="29800221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951845c4-a481-4982-b2ff-4e56bc6c5c61" xsi:nil="true"/>
    <lcf76f155ced4ddcb4097134ff3c332f xmlns="857694a4-5c8f-4e17-8598-0772a535bfbc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7FEE814B457585478992D18C72772147" ma:contentTypeVersion="11" ma:contentTypeDescription="Ein neues Dokument erstellen." ma:contentTypeScope="" ma:versionID="119925c8e4ef1319cb29cac0102c9ded">
  <xsd:schema xmlns:xsd="http://www.w3.org/2001/XMLSchema" xmlns:xs="http://www.w3.org/2001/XMLSchema" xmlns:p="http://schemas.microsoft.com/office/2006/metadata/properties" xmlns:ns2="857694a4-5c8f-4e17-8598-0772a535bfbc" xmlns:ns3="951845c4-a481-4982-b2ff-4e56bc6c5c61" targetNamespace="http://schemas.microsoft.com/office/2006/metadata/properties" ma:root="true" ma:fieldsID="76e214e6c95db6915bff44e8366b1a3f" ns2:_="" ns3:_="">
    <xsd:import namespace="857694a4-5c8f-4e17-8598-0772a535bfbc"/>
    <xsd:import namespace="951845c4-a481-4982-b2ff-4e56bc6c5c6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7694a4-5c8f-4e17-8598-0772a535bfb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12" nillable="true" ma:taxonomy="true" ma:internalName="lcf76f155ced4ddcb4097134ff3c332f" ma:taxonomyFieldName="MediaServiceImageTags" ma:displayName="Bildmarkierungen" ma:readOnly="false" ma:fieldId="{5cf76f15-5ced-4ddc-b409-7134ff3c332f}" ma:taxonomyMulti="true" ma:sspId="a6ea924c-1863-45b2-8116-0fd0c8eac4c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51845c4-a481-4982-b2ff-4e56bc6c5c61" elementFormDefault="qualified">
    <xsd:import namespace="http://schemas.microsoft.com/office/2006/documentManagement/types"/>
    <xsd:import namespace="http://schemas.microsoft.com/office/infopath/2007/PartnerControls"/>
    <xsd:element name="TaxCatchAll" ma:index="13" nillable="true" ma:displayName="Taxonomy Catch All Column" ma:hidden="true" ma:list="{99c0c956-57f3-4495-a272-61cef993828e}" ma:internalName="TaxCatchAll" ma:showField="CatchAllData" ma:web="951845c4-a481-4982-b2ff-4e56bc6c5c6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313C556-0CD1-4777-8811-C38B009FB0F3}">
  <ds:schemaRefs>
    <ds:schemaRef ds:uri="857694a4-5c8f-4e17-8598-0772a535bfbc"/>
    <ds:schemaRef ds:uri="951845c4-a481-4982-b2ff-4e56bc6c5c61"/>
    <ds:schemaRef ds:uri="http://purl.org/dc/elements/1.1/"/>
    <ds:schemaRef ds:uri="http://schemas.microsoft.com/office/infopath/2007/PartnerControls"/>
    <ds:schemaRef ds:uri="http://purl.org/dc/dcmitype/"/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  <ds:schemaRef ds:uri="http://www.w3.org/XML/1998/namespa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EA09C461-0BDB-45AD-9E5F-F5D41C6560A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57694a4-5c8f-4e17-8598-0772a535bfbc"/>
    <ds:schemaRef ds:uri="951845c4-a481-4982-b2ff-4e56bc6c5c6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E20F22F-63C7-479E-BB2B-F784968A209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2034</Words>
  <Application>Microsoft Office PowerPoint</Application>
  <PresentationFormat>Breitbild</PresentationFormat>
  <Paragraphs>643</Paragraphs>
  <Slides>21</Slides>
  <Notes>20</Notes>
  <HiddenSlides>1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21</vt:i4>
      </vt:variant>
    </vt:vector>
  </HeadingPairs>
  <TitlesOfParts>
    <vt:vector size="28" baseType="lpstr">
      <vt:lpstr>Arial</vt:lpstr>
      <vt:lpstr>Calibri</vt:lpstr>
      <vt:lpstr>Courier New</vt:lpstr>
      <vt:lpstr>Symbol</vt:lpstr>
      <vt:lpstr>Verdana</vt:lpstr>
      <vt:lpstr>Wingdings</vt:lpstr>
      <vt:lpstr>Office-Design</vt:lpstr>
      <vt:lpstr>Rechtsgrundlagen</vt:lpstr>
      <vt:lpstr>Zuständigkeiten im Fernmelderecht</vt:lpstr>
      <vt:lpstr>Zuständigkeiten im Digitalfunk der BOS</vt:lpstr>
      <vt:lpstr>Gesetze und Richtlinien – Telekommunikationsgesetz TKG / TTDSG</vt:lpstr>
      <vt:lpstr>Gesetze und Richtlinien – Strafgesetzbuch StGB</vt:lpstr>
      <vt:lpstr>Gesetze und Richtlinien - BOS-Funkrichtlinie </vt:lpstr>
      <vt:lpstr>Gesetze und Richtlinien - BOS-Funkrichtlinie </vt:lpstr>
      <vt:lpstr>Gesetze und Richtlinien – PDV/DV 810 Dienstvorschrift für den Fernmeldebetriebsdienst</vt:lpstr>
      <vt:lpstr>Richtlinie für Funkrufnamen und operativ-taktische Adressen (OPTA) der npol. BOS in Bayern</vt:lpstr>
      <vt:lpstr>Alias Operativ-taktische Kennung (AOPTA)</vt:lpstr>
      <vt:lpstr>Kennwörter für TMO/DMO Teil 1</vt:lpstr>
      <vt:lpstr>Kennwörter für TMO/DMO Teil 2</vt:lpstr>
      <vt:lpstr>Funkrufnamen-Schema (Sprechweise)</vt:lpstr>
      <vt:lpstr>Funkrufnamen-Schema (Sprechweise)</vt:lpstr>
      <vt:lpstr>Funkrufnamen-Schema (Sprechweise)</vt:lpstr>
      <vt:lpstr>Funkrufnamen-Schema (Sprechweise) Leitstellen in Bayern</vt:lpstr>
      <vt:lpstr>Funkrufnamen – 1. Teilkennzahl Fachdienstzuweisung</vt:lpstr>
      <vt:lpstr>Funkrufnamen – 2. Teilkennzahl Taktische Zuweisung</vt:lpstr>
      <vt:lpstr>Funkrufnamen Auszug Standardfunkrufnamen</vt:lpstr>
      <vt:lpstr>Funkrufnamen Auszug Funkrufnamen anderer BOS</vt:lpstr>
      <vt:lpstr>Änderungshistorie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 1 -</dc:title>
  <dc:creator>Frank Tonat</dc:creator>
  <cp:lastModifiedBy>Weippert, Ralf</cp:lastModifiedBy>
  <cp:revision>243</cp:revision>
  <dcterms:created xsi:type="dcterms:W3CDTF">2014-06-25T17:19:14Z</dcterms:created>
  <dcterms:modified xsi:type="dcterms:W3CDTF">2025-10-09T19:46:35Z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0x0101007FEE814B457585478992D18C72772147</vt:lpwstr>
  </property>
  <property fmtid="{D5CDD505-2E9C-101B-9397-08002B2CF9AE}" pid="3" name="MediaServiceImageTags">
    <vt:lpwstr/>
  </property>
</Properties>
</file>