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0" r:id="rId1"/>
  </p:sldMasterIdLst>
  <p:notesMasterIdLst>
    <p:notesMasterId r:id="rId7"/>
  </p:notesMasterIdLst>
  <p:sldIdLst>
    <p:sldId id="256" r:id="rId2"/>
    <p:sldId id="259" r:id="rId3"/>
    <p:sldId id="260" r:id="rId4"/>
    <p:sldId id="261" r:id="rId5"/>
    <p:sldId id="262" r:id="rId6"/>
  </p:sldIdLst>
  <p:sldSz cx="9144000" cy="6858000" type="screen4x3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293" autoAdjust="0"/>
    <p:restoredTop sz="94660"/>
  </p:normalViewPr>
  <p:slideViewPr>
    <p:cSldViewPr>
      <p:cViewPr varScale="1">
        <p:scale>
          <a:sx n="110" d="100"/>
          <a:sy n="110" d="100"/>
        </p:scale>
        <p:origin x="1608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06F0098-6ED5-44A5-BF71-471D1E55EB31}" type="datetimeFigureOut">
              <a:rPr lang="de-DE" smtClean="0"/>
              <a:t>18.11.2015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F603282-8B89-48B4-8B60-FD4DE540B533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5190476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de-DE" smtClean="0"/>
              <a:t>Formatvorlage des Untertitelmasters durch Klicken bearbeiten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dirty="0" smtClean="0"/>
              <a:t>Stand: 05.06.2013</a:t>
            </a:r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/>
              <a:t>Titel der Präsentation | Vortragende(r)</a:t>
            </a:r>
            <a:endParaRPr lang="de-DE">
              <a:solidFill>
                <a:schemeClr val="tx1"/>
              </a:solidFill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751A04-59A5-48C7-A651-BE79B0BCE440}" type="slidenum">
              <a:rPr lang="de-DE"/>
              <a:pPr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8842896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dirty="0" smtClean="0"/>
              <a:t>Stand: 05.06.2013</a:t>
            </a:r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/>
              <a:t>Titel der Präsentation | Vortragende(r)</a:t>
            </a:r>
            <a:endParaRPr lang="de-DE">
              <a:solidFill>
                <a:schemeClr val="tx1"/>
              </a:solidFill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D79FB9F-9D8F-4F93-9D2F-9FE0DE20CFEE}" type="slidenum">
              <a:rPr lang="de-DE"/>
              <a:pPr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823973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dirty="0" smtClean="0"/>
              <a:t>Stand: 05.06.2013</a:t>
            </a:r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/>
              <a:t>Titel der Präsentation | Vortragende(r)</a:t>
            </a:r>
            <a:endParaRPr lang="de-DE">
              <a:solidFill>
                <a:schemeClr val="tx1"/>
              </a:solidFill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64F506-F55E-487D-87E5-DFB863CC000F}" type="slidenum">
              <a:rPr lang="de-DE"/>
              <a:pPr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7217818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381000" y="1219200"/>
            <a:ext cx="41148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219200"/>
            <a:ext cx="41148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/>
              <a:t>Stand: 14.08.2012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/>
              <a:t>Titel der Präsentation | Vortragende(r)</a:t>
            </a:r>
            <a:endParaRPr lang="de-DE">
              <a:solidFill>
                <a:schemeClr val="tx1"/>
              </a:solidFill>
            </a:endParaRPr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832FC0-C79F-46EC-9B92-DA7DB149C55B}" type="slidenum">
              <a:rPr lang="de-DE"/>
              <a:pPr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7052121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/>
              <a:t>Stand: 14.08.2012</a:t>
            </a:r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/>
              <a:t>Titel der Präsentation | Vortragende(r)</a:t>
            </a:r>
            <a:endParaRPr lang="de-DE">
              <a:solidFill>
                <a:schemeClr val="tx1"/>
              </a:solidFill>
            </a:endParaRPr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5DA26A-FF75-49DF-A622-957F0951C2B6}" type="slidenum">
              <a:rPr lang="de-DE"/>
              <a:pPr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2273562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dirty="0" smtClean="0"/>
              <a:t>Stand: 05.06.2013</a:t>
            </a:r>
            <a:endParaRPr lang="de-DE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dirty="0" smtClean="0"/>
              <a:t>FB9-BE-Fortbildung 2013 | Robert Wagner</a:t>
            </a:r>
            <a:endParaRPr lang="de-DE" dirty="0">
              <a:solidFill>
                <a:schemeClr val="tx1"/>
              </a:solidFill>
            </a:endParaRPr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DE5B83-FE75-4594-B9E6-787F00B5F360}" type="slidenum">
              <a:rPr lang="de-DE"/>
              <a:pPr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8812131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dirty="0" smtClean="0"/>
              <a:t>Stand: 05.06.2013</a:t>
            </a:r>
            <a:endParaRPr lang="de-DE" dirty="0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dirty="0" smtClean="0"/>
              <a:t>FB9-BE-Fortbildung 2013 | Robert Wagner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6BE5AF9-9F9A-479B-A5A8-75E34B9DB561}" type="slidenum">
              <a:rPr lang="de-DE"/>
              <a:pPr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3936710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dirty="0" smtClean="0"/>
              <a:t>Stand: 05.06.2013</a:t>
            </a:r>
            <a:endParaRPr lang="de-DE" dirty="0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/>
              <a:t>Titel der Präsentation | Vortragende(r)</a:t>
            </a:r>
            <a:endParaRPr lang="de-DE">
              <a:solidFill>
                <a:schemeClr val="tx1"/>
              </a:solidFill>
            </a:endParaRPr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6857F24-A3BB-430F-BE88-C8362D81A60D}" type="slidenum">
              <a:rPr lang="de-DE"/>
              <a:pPr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2490791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de-DE" smtClean="0"/>
              <a:t>Bild durch Klicken auf Symbol hinzufügen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/>
              <a:t>Stand: 14.08.2012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/>
              <a:t>Titel der Präsentation | Vortragende(r)</a:t>
            </a:r>
            <a:endParaRPr lang="de-DE">
              <a:solidFill>
                <a:schemeClr val="tx1"/>
              </a:solidFill>
            </a:endParaRPr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A97524-EFEB-4887-8659-89B3385FF265}" type="slidenum">
              <a:rPr lang="de-DE"/>
              <a:pPr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6261603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/>
              <a:t>Stand: 14.08.2012</a:t>
            </a:r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/>
              <a:t>Titel der Präsentation | Vortragende(r)</a:t>
            </a:r>
            <a:endParaRPr lang="de-DE">
              <a:solidFill>
                <a:schemeClr val="tx1"/>
              </a:solidFill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8CEF92-A2D9-42D0-B976-B5319DF5148E}" type="slidenum">
              <a:rPr lang="de-DE"/>
              <a:pPr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2845286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67500" y="381000"/>
            <a:ext cx="2095500" cy="5410200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381000" y="381000"/>
            <a:ext cx="6134100" cy="5410200"/>
          </a:xfr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/>
              <a:t>Stand: 14.08.2012</a:t>
            </a:r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/>
              <a:t>Titel der Präsentation | Vortragende(r)</a:t>
            </a:r>
            <a:endParaRPr lang="de-DE">
              <a:solidFill>
                <a:schemeClr val="tx1"/>
              </a:solidFill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927B1C-066D-4C1D-A234-97934B9F2632}" type="slidenum">
              <a:rPr lang="de-DE"/>
              <a:pPr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583364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1" name="Picture 27" descr="Balken+Logo+HG_unten_neu2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8"/>
            <a:ext cx="9144000" cy="685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81000" y="381000"/>
            <a:ext cx="83820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dirty="0" smtClean="0"/>
              <a:t>Mastertitelformat bearbeiten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81000" y="1219200"/>
            <a:ext cx="83820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dirty="0" smtClean="0"/>
              <a:t>Mastertextformat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81000" y="6629400"/>
            <a:ext cx="914400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>
              <a:defRPr sz="800" baseline="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de-DE" dirty="0" smtClean="0"/>
              <a:t>Stand: 05.06.2013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447800" y="6629400"/>
            <a:ext cx="5037138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b" anchorCtr="1" compatLnSpc="1">
            <a:prstTxWarp prst="textNoShape">
              <a:avLst/>
            </a:prstTxWarp>
          </a:bodyPr>
          <a:lstStyle>
            <a:lvl1pPr algn="ctr">
              <a:defRPr sz="800" baseline="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de-DE" dirty="0" smtClean="0"/>
              <a:t>FB9-BE-Fortbildung 2013 | Robert Wagner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629400" y="6629400"/>
            <a:ext cx="152400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800" baseline="0">
                <a:solidFill>
                  <a:schemeClr val="bg1"/>
                </a:solidFill>
                <a:latin typeface="+mj-lt"/>
              </a:defRPr>
            </a:lvl1pPr>
          </a:lstStyle>
          <a:p>
            <a:fld id="{57F52C77-70EA-458E-9A4D-3A0CC78043D7}" type="slidenum">
              <a:rPr lang="de-DE"/>
              <a:pPr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891085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1" r:id="rId11"/>
  </p:sldLayoutIdLst>
  <p:hf hdr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FrutigerNext LT Bold" pitchFamily="76" charset="0"/>
          <a:ea typeface="ＭＳ Ｐゴシック" pitchFamily="76" charset="-128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FrutigerNext LT Bold" pitchFamily="76" charset="0"/>
          <a:ea typeface="ＭＳ Ｐゴシック" pitchFamily="76" charset="-128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FrutigerNext LT Bold" pitchFamily="76" charset="0"/>
          <a:ea typeface="ＭＳ Ｐゴシック" pitchFamily="76" charset="-128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FrutigerNext LT Bold" pitchFamily="76" charset="0"/>
          <a:ea typeface="ＭＳ Ｐゴシック" pitchFamily="76" charset="-128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FrutigerNext LT Bold" pitchFamily="76" charset="0"/>
          <a:ea typeface="ＭＳ Ｐゴシック" pitchFamily="76" charset="-128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FrutigerNext LT Bold" pitchFamily="76" charset="0"/>
          <a:ea typeface="ＭＳ Ｐゴシック" pitchFamily="76" charset="-128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FrutigerNext LT Bold" pitchFamily="76" charset="0"/>
          <a:ea typeface="ＭＳ Ｐゴシック" pitchFamily="76" charset="-128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FrutigerNext LT Bold" pitchFamily="76" charset="0"/>
          <a:ea typeface="ＭＳ Ｐゴシック" pitchFamily="76" charset="-128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Anh&#228;nge/Anleitung_BE-Statistik-Datenbank_Stand_16-09-2012.pdf" TargetMode="External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3.emf"/><Relationship Id="rId4" Type="http://schemas.openxmlformats.org/officeDocument/2006/relationships/oleObject" Target="../embeddings/oleObject1.bin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Titel_Var_CD-Manual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000"/>
          <a:stretch/>
        </p:blipFill>
        <p:spPr bwMode="auto">
          <a:xfrm>
            <a:off x="0" y="-1588"/>
            <a:ext cx="9144000" cy="34297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81000" y="583704"/>
            <a:ext cx="8382000" cy="1405136"/>
          </a:xfrm>
          <a:noFill/>
          <a:ln/>
        </p:spPr>
        <p:txBody>
          <a:bodyPr/>
          <a:lstStyle/>
          <a:p>
            <a:pPr algn="ctr"/>
            <a:r>
              <a:rPr lang="de-DE" sz="4000" dirty="0" smtClean="0">
                <a:solidFill>
                  <a:schemeClr val="bg1"/>
                </a:solidFill>
              </a:rPr>
              <a:t>BE-Statistik-Datenbank </a:t>
            </a:r>
            <a:br>
              <a:rPr lang="de-DE" sz="4000" dirty="0" smtClean="0">
                <a:solidFill>
                  <a:schemeClr val="bg1"/>
                </a:solidFill>
              </a:rPr>
            </a:br>
            <a:r>
              <a:rPr lang="de-DE" sz="4000" dirty="0" smtClean="0">
                <a:solidFill>
                  <a:schemeClr val="bg1"/>
                </a:solidFill>
              </a:rPr>
              <a:t>des LFV Bayern e.V.</a:t>
            </a:r>
            <a:endParaRPr lang="de-DE" sz="2800" dirty="0"/>
          </a:p>
        </p:txBody>
      </p:sp>
      <p:sp>
        <p:nvSpPr>
          <p:cNvPr id="9" name="Datumsplatzhalter 2"/>
          <p:cNvSpPr>
            <a:spLocks noGrp="1"/>
          </p:cNvSpPr>
          <p:nvPr>
            <p:ph type="dt" sz="half" idx="10"/>
          </p:nvPr>
        </p:nvSpPr>
        <p:spPr>
          <a:xfrm>
            <a:off x="381000" y="6629400"/>
            <a:ext cx="914400" cy="152400"/>
          </a:xfrm>
        </p:spPr>
        <p:txBody>
          <a:bodyPr/>
          <a:lstStyle/>
          <a:p>
            <a:r>
              <a:rPr lang="de-DE" dirty="0" smtClean="0"/>
              <a:t>Stand: 21.10.2015</a:t>
            </a:r>
            <a:endParaRPr lang="de-DE" dirty="0"/>
          </a:p>
        </p:txBody>
      </p:sp>
      <p:sp>
        <p:nvSpPr>
          <p:cNvPr id="10" name="Fußzeilenplatzhalter 3"/>
          <p:cNvSpPr>
            <a:spLocks noGrp="1"/>
          </p:cNvSpPr>
          <p:nvPr>
            <p:ph type="ftr" sz="quarter" idx="11"/>
          </p:nvPr>
        </p:nvSpPr>
        <p:spPr>
          <a:xfrm>
            <a:off x="1447800" y="6629400"/>
            <a:ext cx="5037138" cy="152400"/>
          </a:xfrm>
        </p:spPr>
        <p:txBody>
          <a:bodyPr/>
          <a:lstStyle/>
          <a:p>
            <a:pPr>
              <a:defRPr/>
            </a:pPr>
            <a:r>
              <a:rPr lang="de-DE" dirty="0"/>
              <a:t>BE-Statistik-Datenbank </a:t>
            </a:r>
            <a:r>
              <a:rPr lang="de-DE" dirty="0" smtClean="0"/>
              <a:t>| </a:t>
            </a:r>
            <a:r>
              <a:rPr lang="de-DE" dirty="0"/>
              <a:t>Fachbereich 9 (BE/BA) – Robert Wagner</a:t>
            </a:r>
            <a:endParaRPr lang="de-DE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427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BE-Datenbank</a:t>
            </a:r>
            <a:endParaRPr lang="de-DE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E5B83-FE75-4594-B9E6-787F00B5F360}" type="slidenum">
              <a:rPr lang="de-DE" smtClean="0"/>
              <a:pPr/>
              <a:t>2</a:t>
            </a:fld>
            <a:endParaRPr lang="de-DE"/>
          </a:p>
        </p:txBody>
      </p:sp>
      <p:sp>
        <p:nvSpPr>
          <p:cNvPr id="6" name="Rechteck 5"/>
          <p:cNvSpPr/>
          <p:nvPr/>
        </p:nvSpPr>
        <p:spPr>
          <a:xfrm>
            <a:off x="395536" y="1268760"/>
            <a:ext cx="813690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2000" b="1" dirty="0" smtClean="0"/>
              <a:t>Vorteile der neuen Datenbank für den Fachbereich</a:t>
            </a:r>
            <a:r>
              <a:rPr lang="de-DE" sz="2000" dirty="0" smtClean="0"/>
              <a:t>:</a:t>
            </a:r>
          </a:p>
          <a:p>
            <a:pPr marL="285750" indent="-285750">
              <a:buFontTx/>
              <a:buChar char="-"/>
            </a:pPr>
            <a:r>
              <a:rPr lang="de-DE" sz="2000" dirty="0" smtClean="0"/>
              <a:t>Bayernweite Statistik kann z.B. für Sponsoring erstellt werden (aktueller Stand kann jederzeit abgefragt werden).</a:t>
            </a:r>
          </a:p>
          <a:p>
            <a:pPr marL="285750" indent="-285750">
              <a:buFontTx/>
              <a:buChar char="-"/>
            </a:pPr>
            <a:r>
              <a:rPr lang="de-DE" sz="2000" dirty="0" smtClean="0"/>
              <a:t>Verwaltung der BE-Ansprechpartner auf allen Ebenen (LFV/BFVKFV/SFV).</a:t>
            </a:r>
          </a:p>
          <a:p>
            <a:pPr marL="285750" indent="-285750">
              <a:buFontTx/>
              <a:buChar char="-"/>
            </a:pPr>
            <a:r>
              <a:rPr lang="de-DE" sz="2000" dirty="0"/>
              <a:t>Die Arbeitsschwerpunkte des FB 9 können gesteuert werden.</a:t>
            </a:r>
          </a:p>
          <a:p>
            <a:pPr marL="285750" indent="-285750">
              <a:buFontTx/>
              <a:buChar char="-"/>
            </a:pPr>
            <a:r>
              <a:rPr lang="de-DE" sz="2000" dirty="0"/>
              <a:t>Einsatz wichtiger der BE-Materialien können überprüft werden</a:t>
            </a:r>
            <a:r>
              <a:rPr lang="de-DE" sz="2000" dirty="0" smtClean="0"/>
              <a:t>.</a:t>
            </a:r>
            <a:endParaRPr lang="de-DE" sz="2000" dirty="0"/>
          </a:p>
        </p:txBody>
      </p:sp>
      <p:sp>
        <p:nvSpPr>
          <p:cNvPr id="7" name="Fußzeilenplatzhalter 3"/>
          <p:cNvSpPr>
            <a:spLocks noGrp="1"/>
          </p:cNvSpPr>
          <p:nvPr>
            <p:ph type="ftr" sz="quarter" idx="11"/>
          </p:nvPr>
        </p:nvSpPr>
        <p:spPr>
          <a:xfrm>
            <a:off x="1447800" y="6629400"/>
            <a:ext cx="5037138" cy="152400"/>
          </a:xfrm>
        </p:spPr>
        <p:txBody>
          <a:bodyPr/>
          <a:lstStyle/>
          <a:p>
            <a:pPr>
              <a:defRPr/>
            </a:pPr>
            <a:r>
              <a:rPr lang="de-DE" dirty="0"/>
              <a:t>BE-Statistik-Datenbank </a:t>
            </a:r>
            <a:r>
              <a:rPr lang="de-DE" dirty="0" smtClean="0"/>
              <a:t>| </a:t>
            </a:r>
            <a:r>
              <a:rPr lang="de-DE" dirty="0"/>
              <a:t>Fachbereich 9 (BE/BA) – Robert Wagner</a:t>
            </a:r>
            <a:endParaRPr lang="de-DE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2897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BE-Datenbank</a:t>
            </a:r>
            <a:endParaRPr lang="de-DE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E5B83-FE75-4594-B9E6-787F00B5F360}" type="slidenum">
              <a:rPr lang="de-DE" smtClean="0"/>
              <a:pPr/>
              <a:t>3</a:t>
            </a:fld>
            <a:endParaRPr lang="de-DE"/>
          </a:p>
        </p:txBody>
      </p:sp>
      <p:sp>
        <p:nvSpPr>
          <p:cNvPr id="6" name="Rechteck 5"/>
          <p:cNvSpPr/>
          <p:nvPr/>
        </p:nvSpPr>
        <p:spPr>
          <a:xfrm>
            <a:off x="395536" y="1268760"/>
            <a:ext cx="8136904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2000" b="1" dirty="0" smtClean="0"/>
              <a:t>Vorteile der neuen Datenbank für die Brandschutzerzieher</a:t>
            </a:r>
            <a:r>
              <a:rPr lang="de-DE" sz="2000" dirty="0" smtClean="0"/>
              <a:t>:</a:t>
            </a:r>
            <a:br>
              <a:rPr lang="de-DE" sz="2000" dirty="0" smtClean="0"/>
            </a:br>
            <a:endParaRPr lang="de-DE" sz="2000" dirty="0" smtClean="0"/>
          </a:p>
          <a:p>
            <a:pPr marL="285750" indent="-285750">
              <a:buFontTx/>
              <a:buChar char="-"/>
            </a:pPr>
            <a:r>
              <a:rPr lang="de-DE" sz="2000" b="1" dirty="0" smtClean="0"/>
              <a:t>Detaillierte</a:t>
            </a:r>
            <a:r>
              <a:rPr lang="de-DE" sz="2000" dirty="0" smtClean="0"/>
              <a:t> Statistik kann am Ende des Jahres erstellt werden (Export-Funktion)</a:t>
            </a:r>
          </a:p>
          <a:p>
            <a:pPr marL="285750" indent="-285750">
              <a:buFontTx/>
              <a:buChar char="-"/>
            </a:pPr>
            <a:r>
              <a:rPr lang="de-DE" sz="2000" dirty="0" smtClean="0"/>
              <a:t>Webanwendung/Speicherung der Daten zentral auf einem Server </a:t>
            </a:r>
            <a:br>
              <a:rPr lang="de-DE" sz="2000" dirty="0" smtClean="0"/>
            </a:br>
            <a:r>
              <a:rPr lang="de-DE" sz="2000" dirty="0">
                <a:sym typeface="Wingdings"/>
              </a:rPr>
              <a:t> </a:t>
            </a:r>
            <a:r>
              <a:rPr lang="de-DE" sz="2000" dirty="0" smtClean="0"/>
              <a:t>Vorteile wie z.B. automatische Sicherung der Daten; keine lokale Software-Installation notwendig – Standard Browser genügt</a:t>
            </a:r>
          </a:p>
          <a:p>
            <a:pPr marL="285750" indent="-285750">
              <a:buFontTx/>
              <a:buChar char="-"/>
            </a:pPr>
            <a:r>
              <a:rPr lang="de-DE" sz="2000" dirty="0" smtClean="0"/>
              <a:t>Ansprechpartner der Einrichtungen können gespeichert/verwaltet werden (Lehrer, Erzieherinnen …)</a:t>
            </a:r>
          </a:p>
          <a:p>
            <a:pPr marL="285750" indent="-285750">
              <a:buFontTx/>
              <a:buChar char="-"/>
            </a:pPr>
            <a:r>
              <a:rPr lang="de-DE" sz="2000" dirty="0" smtClean="0"/>
              <a:t>Daten der bereits durchgeführten und eingegebenen Projekte können jederzeit abgefragt werden -&gt; wichtig für wiederkehrende Projekte (…wann war die letzte BE in der Grundschule?)</a:t>
            </a:r>
          </a:p>
          <a:p>
            <a:pPr marL="285750" indent="-285750">
              <a:buFontTx/>
              <a:buChar char="-"/>
            </a:pPr>
            <a:endParaRPr lang="de-DE" sz="2000" dirty="0" smtClean="0"/>
          </a:p>
        </p:txBody>
      </p:sp>
      <p:sp>
        <p:nvSpPr>
          <p:cNvPr id="7" name="Fußzeilenplatzhalter 3"/>
          <p:cNvSpPr>
            <a:spLocks noGrp="1"/>
          </p:cNvSpPr>
          <p:nvPr>
            <p:ph type="ftr" sz="quarter" idx="11"/>
          </p:nvPr>
        </p:nvSpPr>
        <p:spPr>
          <a:xfrm>
            <a:off x="1447800" y="6629400"/>
            <a:ext cx="5037138" cy="152400"/>
          </a:xfrm>
        </p:spPr>
        <p:txBody>
          <a:bodyPr/>
          <a:lstStyle/>
          <a:p>
            <a:pPr>
              <a:defRPr/>
            </a:pPr>
            <a:r>
              <a:rPr lang="de-DE" dirty="0"/>
              <a:t>BE-Statistik-Datenbank </a:t>
            </a:r>
            <a:r>
              <a:rPr lang="de-DE" dirty="0" smtClean="0"/>
              <a:t>| </a:t>
            </a:r>
            <a:r>
              <a:rPr lang="de-DE" dirty="0"/>
              <a:t>Fachbereich 9 (BE/BA) – Robert Wagner</a:t>
            </a:r>
            <a:endParaRPr lang="de-DE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4927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BE-Datenbank</a:t>
            </a:r>
            <a:endParaRPr lang="de-DE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E5B83-FE75-4594-B9E6-787F00B5F360}" type="slidenum">
              <a:rPr lang="de-DE" smtClean="0"/>
              <a:pPr/>
              <a:t>4</a:t>
            </a:fld>
            <a:endParaRPr lang="de-DE"/>
          </a:p>
        </p:txBody>
      </p:sp>
      <p:sp>
        <p:nvSpPr>
          <p:cNvPr id="6" name="Rechteck 5"/>
          <p:cNvSpPr/>
          <p:nvPr/>
        </p:nvSpPr>
        <p:spPr>
          <a:xfrm>
            <a:off x="395536" y="1268760"/>
            <a:ext cx="813690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Tx/>
              <a:buChar char="-"/>
            </a:pPr>
            <a:r>
              <a:rPr lang="de-DE" sz="2000" b="1" dirty="0" smtClean="0"/>
              <a:t>Wer legt die Benutzer an?</a:t>
            </a:r>
            <a:br>
              <a:rPr lang="de-DE" sz="2000" b="1" dirty="0" smtClean="0"/>
            </a:br>
            <a:r>
              <a:rPr lang="de-DE" sz="2000" dirty="0" smtClean="0"/>
              <a:t>FBL der BFV/SFV/KFV </a:t>
            </a:r>
            <a:r>
              <a:rPr lang="de-DE" sz="2000" dirty="0" smtClean="0">
                <a:sym typeface="Wingdings"/>
              </a:rPr>
              <a:t></a:t>
            </a:r>
            <a:r>
              <a:rPr lang="de-DE" sz="2000" dirty="0" smtClean="0"/>
              <a:t> LFV Geschäftsstelle</a:t>
            </a:r>
            <a:br>
              <a:rPr lang="de-DE" sz="2000" dirty="0" smtClean="0"/>
            </a:br>
            <a:r>
              <a:rPr lang="de-DE" sz="2000" dirty="0" smtClean="0"/>
              <a:t>Brandschutzerzieher </a:t>
            </a:r>
            <a:r>
              <a:rPr lang="de-DE" sz="2000" dirty="0" smtClean="0"/>
              <a:t>der Feuerwehren </a:t>
            </a:r>
            <a:r>
              <a:rPr lang="de-DE" sz="2000" dirty="0" smtClean="0">
                <a:sym typeface="Wingdings"/>
              </a:rPr>
              <a:t></a:t>
            </a:r>
            <a:r>
              <a:rPr lang="de-DE" sz="2000" dirty="0" smtClean="0"/>
              <a:t> FBL der KFV/SFV</a:t>
            </a:r>
          </a:p>
          <a:p>
            <a:pPr marL="342900" indent="-342900">
              <a:buFontTx/>
              <a:buChar char="-"/>
            </a:pPr>
            <a:r>
              <a:rPr lang="de-DE" sz="2000" b="1" dirty="0" smtClean="0"/>
              <a:t>Wie wird ein Projekt eingegeben?</a:t>
            </a:r>
            <a:endParaRPr lang="de-DE" sz="2000" dirty="0" smtClean="0"/>
          </a:p>
        </p:txBody>
      </p:sp>
      <p:graphicFrame>
        <p:nvGraphicFramePr>
          <p:cNvPr id="7" name="Objekt 6">
            <a:hlinkClick r:id="rId3" action="ppaction://hlinkfile"/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19946561"/>
              </p:ext>
            </p:extLst>
          </p:nvPr>
        </p:nvGraphicFramePr>
        <p:xfrm>
          <a:off x="827584" y="2708920"/>
          <a:ext cx="2007691" cy="284117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3" name="Acrobat Document" r:id="rId4" imgW="5667119" imgH="8019810" progId="AcroExch.Document.11">
                  <p:embed/>
                </p:oleObj>
              </mc:Choice>
              <mc:Fallback>
                <p:oleObj name="Acrobat Document" r:id="rId4" imgW="5667119" imgH="8019810" progId="AcroExch.Document.1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827584" y="2708920"/>
                        <a:ext cx="2007691" cy="284117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Fußzeilenplatzhalter 3"/>
          <p:cNvSpPr>
            <a:spLocks noGrp="1"/>
          </p:cNvSpPr>
          <p:nvPr>
            <p:ph type="ftr" sz="quarter" idx="11"/>
          </p:nvPr>
        </p:nvSpPr>
        <p:spPr>
          <a:xfrm>
            <a:off x="1447800" y="6629400"/>
            <a:ext cx="5037138" cy="152400"/>
          </a:xfrm>
        </p:spPr>
        <p:txBody>
          <a:bodyPr/>
          <a:lstStyle/>
          <a:p>
            <a:pPr>
              <a:defRPr/>
            </a:pPr>
            <a:r>
              <a:rPr lang="de-DE" dirty="0"/>
              <a:t>BE-Statistik-Datenbank </a:t>
            </a:r>
            <a:r>
              <a:rPr lang="de-DE" dirty="0" smtClean="0"/>
              <a:t>| </a:t>
            </a:r>
            <a:r>
              <a:rPr lang="de-DE" dirty="0"/>
              <a:t>Fachbereich 9 (BE/BA) – Robert Wagner</a:t>
            </a:r>
            <a:endParaRPr lang="de-DE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4453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BE-Datenbank</a:t>
            </a:r>
            <a:endParaRPr lang="de-DE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E5B83-FE75-4594-B9E6-787F00B5F360}" type="slidenum">
              <a:rPr lang="de-DE" smtClean="0"/>
              <a:pPr/>
              <a:t>5</a:t>
            </a:fld>
            <a:endParaRPr lang="de-DE"/>
          </a:p>
        </p:txBody>
      </p:sp>
      <p:sp>
        <p:nvSpPr>
          <p:cNvPr id="6" name="Rechteck 5"/>
          <p:cNvSpPr/>
          <p:nvPr/>
        </p:nvSpPr>
        <p:spPr>
          <a:xfrm>
            <a:off x="395536" y="1268760"/>
            <a:ext cx="813690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2000" b="1" dirty="0" smtClean="0"/>
              <a:t>Wichtige Korrekturen bzw. Erweiterungen der DB im Jahr 2013:</a:t>
            </a:r>
            <a:br>
              <a:rPr lang="de-DE" sz="2000" b="1" dirty="0" smtClean="0"/>
            </a:br>
            <a:endParaRPr lang="de-DE" sz="2000" b="1" dirty="0" smtClean="0"/>
          </a:p>
          <a:p>
            <a:pPr marL="342900" indent="-342900">
              <a:buFontTx/>
              <a:buChar char="-"/>
            </a:pPr>
            <a:r>
              <a:rPr lang="de-DE" sz="2000" dirty="0" smtClean="0"/>
              <a:t>Bemerkungsfeld (Freitext-Feld) bei der Eingabe des BE-Projektes</a:t>
            </a:r>
          </a:p>
          <a:p>
            <a:pPr marL="342900" indent="-342900">
              <a:buFontTx/>
              <a:buChar char="-"/>
            </a:pPr>
            <a:r>
              <a:rPr lang="de-DE" sz="2000" dirty="0" smtClean="0"/>
              <a:t>Automatische Gesamtstundenanzeige bei der Projektübersicht sowie automatische Auswertung der Gesamtstunden beim Export der Daten </a:t>
            </a:r>
          </a:p>
          <a:p>
            <a:pPr marL="342900" indent="-342900">
              <a:buFontTx/>
              <a:buChar char="-"/>
            </a:pPr>
            <a:r>
              <a:rPr lang="de-DE" sz="2000" dirty="0" smtClean="0"/>
              <a:t>Auswahl des nächsten Jahres </a:t>
            </a:r>
          </a:p>
          <a:p>
            <a:pPr marL="342900" indent="-342900">
              <a:buFontTx/>
              <a:buChar char="-"/>
            </a:pPr>
            <a:r>
              <a:rPr lang="de-DE" sz="2000" dirty="0" smtClean="0"/>
              <a:t>Ändern der Suchfunktion von „exakter Schreibweise“ auf „ähnliche Schreibweise“</a:t>
            </a:r>
          </a:p>
          <a:p>
            <a:pPr marL="342900" indent="-342900">
              <a:buFontTx/>
              <a:buChar char="-"/>
            </a:pPr>
            <a:r>
              <a:rPr lang="de-DE" sz="2000" dirty="0" smtClean="0"/>
              <a:t>Eingabemöglichkeit von BE-Projekten auf BFV/KFV/SFV-Ebene </a:t>
            </a:r>
            <a:endParaRPr lang="de-DE" sz="2000" dirty="0"/>
          </a:p>
          <a:p>
            <a:pPr marL="342900" indent="-342900">
              <a:buFontTx/>
              <a:buChar char="-"/>
            </a:pPr>
            <a:r>
              <a:rPr lang="de-DE" sz="2000" dirty="0" smtClean="0"/>
              <a:t>Speichern des Projektnamens für wiederkehrende Projekte (wie auch die Objekte)</a:t>
            </a:r>
          </a:p>
        </p:txBody>
      </p:sp>
      <p:sp>
        <p:nvSpPr>
          <p:cNvPr id="7" name="Fußzeilenplatzhalter 3"/>
          <p:cNvSpPr>
            <a:spLocks noGrp="1"/>
          </p:cNvSpPr>
          <p:nvPr>
            <p:ph type="ftr" sz="quarter" idx="11"/>
          </p:nvPr>
        </p:nvSpPr>
        <p:spPr>
          <a:xfrm>
            <a:off x="1447800" y="6629400"/>
            <a:ext cx="5037138" cy="152400"/>
          </a:xfrm>
        </p:spPr>
        <p:txBody>
          <a:bodyPr/>
          <a:lstStyle/>
          <a:p>
            <a:pPr>
              <a:defRPr/>
            </a:pPr>
            <a:r>
              <a:rPr lang="de-DE" dirty="0"/>
              <a:t>BE-Statistik-Datenbank </a:t>
            </a:r>
            <a:r>
              <a:rPr lang="de-DE" dirty="0" smtClean="0"/>
              <a:t>| </a:t>
            </a:r>
            <a:r>
              <a:rPr lang="de-DE" dirty="0"/>
              <a:t>Fachbereich 9 (BE/BA) – Robert Wagner</a:t>
            </a:r>
            <a:endParaRPr lang="de-DE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1602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theme/theme1.xml><?xml version="1.0" encoding="utf-8"?>
<a:theme xmlns:a="http://schemas.openxmlformats.org/drawingml/2006/main" name="LFV_PPT">
  <a:themeElements>
    <a:clrScheme name="Leere Prä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Leere Präsentation">
      <a:majorFont>
        <a:latin typeface="FrutigerNext LT Bold"/>
        <a:ea typeface="ＭＳ Ｐゴシック"/>
        <a:cs typeface=""/>
      </a:majorFont>
      <a:minorFont>
        <a:latin typeface="FrutigerNext LT Light"/>
        <a:ea typeface="ＭＳ Ｐゴシック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4400" b="0" i="0" u="none" strike="noStrike" cap="none" normalizeH="0" baseline="3000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76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4400" b="0" i="0" u="none" strike="noStrike" cap="none" normalizeH="0" baseline="3000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76" charset="-128"/>
          </a:defRPr>
        </a:defPPr>
      </a:lstStyle>
    </a:lnDef>
  </a:objectDefaults>
  <a:extraClrSchemeLst>
    <a:extraClrScheme>
      <a:clrScheme name="Leere Prä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ere Prä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ere Prä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ere Prä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ere Prä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ere Präsentatio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ere Präsentatio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ere Präsentatio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ere Präsentatio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ere Präsentatio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ere Präsentatio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ere Präsentatio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138</Words>
  <Application>Microsoft Office PowerPoint</Application>
  <PresentationFormat>Bildschirmpräsentation (4:3)</PresentationFormat>
  <Paragraphs>34</Paragraphs>
  <Slides>5</Slides>
  <Notes>0</Notes>
  <HiddenSlides>0</HiddenSlides>
  <MMClips>0</MMClips>
  <ScaleCrop>false</ScaleCrop>
  <HeadingPairs>
    <vt:vector size="8" baseType="variant">
      <vt:variant>
        <vt:lpstr>Verwendete Schriftarten</vt:lpstr>
      </vt:variant>
      <vt:variant>
        <vt:i4>5</vt:i4>
      </vt:variant>
      <vt:variant>
        <vt:lpstr>Design</vt:lpstr>
      </vt:variant>
      <vt:variant>
        <vt:i4>1</vt:i4>
      </vt:variant>
      <vt:variant>
        <vt:lpstr>Eingebettete OLE-Server</vt:lpstr>
      </vt:variant>
      <vt:variant>
        <vt:i4>1</vt:i4>
      </vt:variant>
      <vt:variant>
        <vt:lpstr>Folientitel</vt:lpstr>
      </vt:variant>
      <vt:variant>
        <vt:i4>5</vt:i4>
      </vt:variant>
    </vt:vector>
  </HeadingPairs>
  <TitlesOfParts>
    <vt:vector size="12" baseType="lpstr">
      <vt:lpstr>ＭＳ Ｐゴシック</vt:lpstr>
      <vt:lpstr>Calibri</vt:lpstr>
      <vt:lpstr>FrutigerNext LT Bold</vt:lpstr>
      <vt:lpstr>FrutigerNext LT Light</vt:lpstr>
      <vt:lpstr>Wingdings</vt:lpstr>
      <vt:lpstr>LFV_PPT</vt:lpstr>
      <vt:lpstr>Acrobat Document</vt:lpstr>
      <vt:lpstr>BE-Statistik-Datenbank  des LFV Bayern e.V.</vt:lpstr>
      <vt:lpstr>BE-Datenbank</vt:lpstr>
      <vt:lpstr>BE-Datenbank</vt:lpstr>
      <vt:lpstr>BE-Datenbank</vt:lpstr>
      <vt:lpstr>BE-Datenbank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Herzlich Willkommen! zur Fortbildung Brandschutzerziehung und Brandschutzaufklärung 2013  Fachbereich 9 des LFV Bayern e.V.</dc:title>
  <dc:creator>Robert Wagner</dc:creator>
  <cp:lastModifiedBy>Robert Wagner</cp:lastModifiedBy>
  <cp:revision>44</cp:revision>
  <dcterms:created xsi:type="dcterms:W3CDTF">2013-06-04T19:26:23Z</dcterms:created>
  <dcterms:modified xsi:type="dcterms:W3CDTF">2015-11-18T16:44:37Z</dcterms:modified>
</cp:coreProperties>
</file>